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301" r:id="rId4"/>
    <p:sldId id="302" r:id="rId5"/>
    <p:sldId id="300" r:id="rId6"/>
    <p:sldId id="278" r:id="rId7"/>
    <p:sldId id="279" r:id="rId8"/>
    <p:sldId id="280" r:id="rId9"/>
    <p:sldId id="281" r:id="rId10"/>
    <p:sldId id="303" r:id="rId11"/>
    <p:sldId id="282" r:id="rId12"/>
    <p:sldId id="304" r:id="rId13"/>
  </p:sldIdLst>
  <p:sldSz cx="9144000" cy="5143500" type="screen16x9"/>
  <p:notesSz cx="6858000" cy="9144000"/>
  <p:defaultTextStyle>
    <a:defPPr>
      <a:defRPr lang="zh-TW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orient="horz" pos="3049" userDrawn="1">
          <p15:clr>
            <a:srgbClr val="A4A3A4"/>
          </p15:clr>
        </p15:guide>
        <p15:guide id="6" orient="horz" pos="1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00"/>
    <a:srgbClr val="FAFAF5"/>
    <a:srgbClr val="F2F2F2"/>
    <a:srgbClr val="EBEBEB"/>
    <a:srgbClr val="0A459A"/>
    <a:srgbClr val="009BE3"/>
    <a:srgbClr val="F29600"/>
    <a:srgbClr val="03913A"/>
    <a:srgbClr val="026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1"/>
    <p:restoredTop sz="94286"/>
  </p:normalViewPr>
  <p:slideViewPr>
    <p:cSldViewPr snapToGrid="0" snapToObjects="1" showGuides="1">
      <p:cViewPr varScale="1">
        <p:scale>
          <a:sx n="114" d="100"/>
          <a:sy n="114" d="100"/>
        </p:scale>
        <p:origin x="600" y="176"/>
      </p:cViewPr>
      <p:guideLst>
        <p:guide orient="horz" pos="1620"/>
        <p:guide pos="2880"/>
        <p:guide pos="158"/>
        <p:guide pos="5602"/>
        <p:guide orient="horz" pos="3049"/>
        <p:guide orient="horz" pos="1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DFB07-4E4F-D14C-BBE0-3ADCC0863588}" type="datetimeFigureOut">
              <a:rPr kumimoji="1" lang="zh-TW" altLang="en-US" smtClean="0"/>
              <a:t>2019/11/7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79159-92AC-6940-966D-4D6B0E69058B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9371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9159-92AC-6940-966D-4D6B0E69058B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3249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9159-92AC-6940-966D-4D6B0E69058B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7341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9159-92AC-6940-966D-4D6B0E69058B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0896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9159-92AC-6940-966D-4D6B0E69058B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592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9159-92AC-6940-966D-4D6B0E69058B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1245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9159-92AC-6940-966D-4D6B0E69058B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6782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9159-92AC-6940-966D-4D6B0E69058B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881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9159-92AC-6940-966D-4D6B0E69058B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9410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9159-92AC-6940-966D-4D6B0E69058B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4378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79159-92AC-6940-966D-4D6B0E69058B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356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6717C1F-A5AB-1742-A373-07C256927671}"/>
              </a:ext>
            </a:extLst>
          </p:cNvPr>
          <p:cNvSpPr/>
          <p:nvPr userDrawn="1"/>
        </p:nvSpPr>
        <p:spPr>
          <a:xfrm>
            <a:off x="0" y="4861800"/>
            <a:ext cx="9144000" cy="2916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Shape 12">
            <a:extLst>
              <a:ext uri="{FF2B5EF4-FFF2-40B4-BE49-F238E27FC236}">
                <a16:creationId xmlns:a16="http://schemas.microsoft.com/office/drawing/2014/main" id="{3037357D-1A55-4241-AF89-CCFA30242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1528172"/>
            <a:ext cx="8412164" cy="1668033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5000"/>
              </a:lnSpc>
              <a:tabLst>
                <a:tab pos="3086100" algn="l"/>
              </a:tabLst>
              <a:defRPr sz="5200" b="1" i="0" cap="none">
                <a:solidFill>
                  <a:srgbClr val="0070C0"/>
                </a:solidFill>
                <a:latin typeface="Trebuchet MS" charset="0"/>
                <a:ea typeface="Trebuchet MS" charset="0"/>
                <a:cs typeface="Trebuchet MS" charset="0"/>
                <a:sym typeface="Acer Foco Black"/>
              </a:defRPr>
            </a:lvl1pPr>
          </a:lstStyle>
          <a:p>
            <a:r>
              <a:rPr lang="en-US" dirty="0"/>
              <a:t>MASTER TITLE GOES HERE IN UPPERCASE 52PTS</a:t>
            </a:r>
          </a:p>
        </p:txBody>
      </p:sp>
      <p:sp>
        <p:nvSpPr>
          <p:cNvPr id="9" name="Shape 13">
            <a:extLst>
              <a:ext uri="{FF2B5EF4-FFF2-40B4-BE49-F238E27FC236}">
                <a16:creationId xmlns:a16="http://schemas.microsoft.com/office/drawing/2014/main" id="{79CB2E2F-9265-794B-AB84-A1B21E10C0D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65125" y="3248430"/>
            <a:ext cx="8412164" cy="29718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dirty="0">
                <a:solidFill>
                  <a:schemeClr val="tx1"/>
                </a:solidFill>
                <a:ea typeface="Trebuchet MS" charset="0"/>
                <a:cs typeface="Trebuchet MS" charset="0"/>
              </a:defRPr>
            </a:lvl1pPr>
          </a:lstStyle>
          <a:p>
            <a:pPr marL="0" marR="0" lvl="0" indent="0" algn="ctr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dirty="0"/>
              <a:t>Presentation subtitle goes here in sentence case1</a:t>
            </a:r>
            <a:r>
              <a:rPr lang="en-US" altLang="zh-TW" dirty="0"/>
              <a:t>6</a:t>
            </a:r>
            <a:r>
              <a:rPr dirty="0"/>
              <a:t>pts.</a:t>
            </a:r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7A05F84C-7001-114C-8838-55A146F705ED}"/>
              </a:ext>
            </a:extLst>
          </p:cNvPr>
          <p:cNvSpPr/>
          <p:nvPr userDrawn="1"/>
        </p:nvSpPr>
        <p:spPr>
          <a:xfrm>
            <a:off x="523629" y="4979102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25AF09E-5A33-1A49-BB89-72F50A746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5600"/>
            <a:ext cx="311112" cy="324000"/>
          </a:xfrm>
          <a:prstGeom prst="rect">
            <a:avLst/>
          </a:prstGeom>
        </p:spPr>
      </p:pic>
      <p:sp>
        <p:nvSpPr>
          <p:cNvPr id="12" name="Shape 4">
            <a:extLst>
              <a:ext uri="{FF2B5EF4-FFF2-40B4-BE49-F238E27FC236}">
                <a16:creationId xmlns:a16="http://schemas.microsoft.com/office/drawing/2014/main" id="{94461F41-4940-E04E-948B-EA4D69A7CD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61F3E11-22E2-7C46-BD76-9D63CE6F49A9}"/>
              </a:ext>
            </a:extLst>
          </p:cNvPr>
          <p:cNvSpPr/>
          <p:nvPr userDrawn="1"/>
        </p:nvSpPr>
        <p:spPr>
          <a:xfrm>
            <a:off x="0" y="4862174"/>
            <a:ext cx="9144000" cy="2916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4828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Long Quote+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7">
            <a:extLst>
              <a:ext uri="{FF2B5EF4-FFF2-40B4-BE49-F238E27FC236}">
                <a16:creationId xmlns:a16="http://schemas.microsoft.com/office/drawing/2014/main" id="{FFC71E0F-71FE-FB49-89B8-68670CDD0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1403062"/>
            <a:ext cx="8412164" cy="163286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5000"/>
              </a:lnSpc>
              <a:defRPr sz="5200" b="1">
                <a:solidFill>
                  <a:srgbClr val="0070C0"/>
                </a:solidFill>
                <a:latin typeface="Trebuchet MS" charset="0"/>
                <a:ea typeface="Trebuchet MS" charset="0"/>
                <a:cs typeface="Trebuchet MS" charset="0"/>
                <a:sym typeface="Acer Foco Black"/>
              </a:defRPr>
            </a:lvl1pPr>
          </a:lstStyle>
          <a:p>
            <a:r>
              <a:rPr lang="en-US" dirty="0"/>
              <a:t>LONG QUOTE GOES HERE IN UPPERCASE 52PTS 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9FF94730-946C-F04A-8914-767005D01F4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65125" y="3041127"/>
            <a:ext cx="8412164" cy="6781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sz="1500" dirty="0">
                <a:ea typeface="Trebuchet MS" charset="0"/>
                <a:cs typeface="Trebuchet MS" charset="0"/>
              </a:defRPr>
            </a:lvl1pPr>
          </a:lstStyle>
          <a:p>
            <a:pPr marL="0" marR="0" lvl="0" indent="0" algn="ctr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dirty="0"/>
              <a:t>Explanatory information goes here in sentence case 15pts.</a:t>
            </a:r>
          </a:p>
        </p:txBody>
      </p:sp>
    </p:spTree>
    <p:extLst>
      <p:ext uri="{BB962C8B-B14F-4D97-AF65-F5344CB8AC3E}">
        <p14:creationId xmlns:p14="http://schemas.microsoft.com/office/powerpoint/2010/main" val="398517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Short Quote+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D337AFC-A28B-CA48-A331-967AFEC9563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B73C8FF-8608-2847-AF84-22363AA06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462" y="78322"/>
            <a:ext cx="945000" cy="226800"/>
          </a:xfrm>
          <a:prstGeom prst="rect">
            <a:avLst/>
          </a:prstGeom>
        </p:spPr>
      </p:pic>
      <p:sp>
        <p:nvSpPr>
          <p:cNvPr id="15" name="Shape 87">
            <a:extLst>
              <a:ext uri="{FF2B5EF4-FFF2-40B4-BE49-F238E27FC236}">
                <a16:creationId xmlns:a16="http://schemas.microsoft.com/office/drawing/2014/main" id="{2D94C39C-44EC-644C-AA4A-583D12BB5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1403062"/>
            <a:ext cx="8412164" cy="163286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5000"/>
              </a:lnSpc>
              <a:defRPr sz="5200" b="1" i="0">
                <a:solidFill>
                  <a:schemeClr val="accent2">
                    <a:lumOff val="44000"/>
                  </a:schemeClr>
                </a:solidFill>
                <a:latin typeface="Trebuchet MS" charset="0"/>
                <a:ea typeface="Trebuchet MS" charset="0"/>
                <a:cs typeface="Trebuchet MS" charset="0"/>
                <a:sym typeface="Acer Foco Black"/>
              </a:defRPr>
            </a:lvl1pPr>
          </a:lstStyle>
          <a:p>
            <a:r>
              <a:rPr lang="en-US" dirty="0"/>
              <a:t>SHORT QUOTE GOES HERE IN UPPERCASE 52PTS </a:t>
            </a:r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4E1B7B97-0481-8E4D-8CC2-FE6FEF92B3A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65125" y="3041127"/>
            <a:ext cx="8412164" cy="6781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sz="1500" dirty="0">
                <a:solidFill>
                  <a:schemeClr val="accent2">
                    <a:lumOff val="44000"/>
                  </a:schemeClr>
                </a:solidFill>
                <a:ea typeface="Trebuchet MS" charset="0"/>
                <a:cs typeface="Trebuchet MS" charset="0"/>
              </a:defRPr>
            </a:lvl1pPr>
          </a:lstStyle>
          <a:p>
            <a:pPr marL="0" marR="0" lvl="0" indent="0" algn="ctr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dirty="0"/>
              <a:t>Explanatory information goes here in sentence case 15pts.</a:t>
            </a:r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44F0F463-81F3-0742-9D41-7A020DC44B7B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BFCFA2F-C21C-3B47-9831-82421A59C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7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Short Quote+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7">
            <a:extLst>
              <a:ext uri="{FF2B5EF4-FFF2-40B4-BE49-F238E27FC236}">
                <a16:creationId xmlns:a16="http://schemas.microsoft.com/office/drawing/2014/main" id="{FFC71E0F-71FE-FB49-89B8-68670CDD0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1403062"/>
            <a:ext cx="8412164" cy="163286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5000"/>
              </a:lnSpc>
              <a:defRPr sz="5200" b="1">
                <a:solidFill>
                  <a:srgbClr val="0070C0"/>
                </a:solidFill>
                <a:latin typeface="Trebuchet MS" charset="0"/>
                <a:ea typeface="Trebuchet MS" charset="0"/>
                <a:cs typeface="Trebuchet MS" charset="0"/>
                <a:sym typeface="Acer Foco Black"/>
              </a:defRPr>
            </a:lvl1pPr>
          </a:lstStyle>
          <a:p>
            <a:r>
              <a:rPr lang="en-US" dirty="0"/>
              <a:t>SHORT QUOTE GOES HERE IN UPPERCASE 52PTS 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9FF94730-946C-F04A-8914-767005D01F4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65125" y="3041127"/>
            <a:ext cx="8412164" cy="6781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sz="1500" dirty="0">
                <a:ea typeface="Trebuchet MS" charset="0"/>
                <a:cs typeface="Trebuchet MS" charset="0"/>
              </a:defRPr>
            </a:lvl1pPr>
          </a:lstStyle>
          <a:p>
            <a:pPr marL="0" marR="0" lvl="0" indent="0" algn="ctr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dirty="0"/>
              <a:t>Explanatory information goes here in sentence case 15pts.</a:t>
            </a:r>
          </a:p>
        </p:txBody>
      </p:sp>
    </p:spTree>
    <p:extLst>
      <p:ext uri="{BB962C8B-B14F-4D97-AF65-F5344CB8AC3E}">
        <p14:creationId xmlns:p14="http://schemas.microsoft.com/office/powerpoint/2010/main" val="342446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D337AFC-A28B-CA48-A331-967AFEC9563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Shape 144">
            <a:extLst>
              <a:ext uri="{FF2B5EF4-FFF2-40B4-BE49-F238E27FC236}">
                <a16:creationId xmlns:a16="http://schemas.microsoft.com/office/drawing/2014/main" id="{CAE5F109-CC1D-D546-8095-C7EA3458F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2" y="351667"/>
            <a:ext cx="8406274" cy="8623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1" i="0">
                <a:solidFill>
                  <a:schemeClr val="accent2">
                    <a:lumOff val="44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dirty="0"/>
              <a:t>Chapter Title Goes Here in Title Case 3</a:t>
            </a:r>
            <a:r>
              <a:rPr lang="en-US" dirty="0"/>
              <a:t>2</a:t>
            </a:r>
            <a:r>
              <a:rPr dirty="0"/>
              <a:t>pts</a:t>
            </a:r>
          </a:p>
        </p:txBody>
      </p:sp>
      <p:sp>
        <p:nvSpPr>
          <p:cNvPr id="9" name="Shape 145">
            <a:extLst>
              <a:ext uri="{FF2B5EF4-FFF2-40B4-BE49-F238E27FC236}">
                <a16:creationId xmlns:a16="http://schemas.microsoft.com/office/drawing/2014/main" id="{8D3B0FC6-24BA-3D46-918C-1C770EB40962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59076" y="1272937"/>
            <a:ext cx="8412321" cy="750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dirty="0">
                <a:solidFill>
                  <a:schemeClr val="accent2">
                    <a:lumOff val="44000"/>
                  </a:schemeClr>
                </a:solidFill>
                <a:ea typeface="Trebuchet MS" charset="0"/>
                <a:cs typeface="Trebuchet MS" charset="0"/>
              </a:defRPr>
            </a:lvl1pPr>
          </a:lstStyle>
          <a:p>
            <a:pPr marL="0" marR="0" lvl="0" indent="0" algn="ctr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dirty="0"/>
              <a:t>Chapter subtitle goes here in sentence case 1</a:t>
            </a:r>
            <a:r>
              <a:rPr lang="en-US" altLang="zh-TW" dirty="0"/>
              <a:t>6</a:t>
            </a:r>
            <a:r>
              <a:rPr dirty="0"/>
              <a:t>pts.</a:t>
            </a:r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EB8166BA-4DA0-974D-BDFA-4AA011AE00C9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67F99EF-34FA-D44D-8C61-18B2E1EC9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  <p:sp>
        <p:nvSpPr>
          <p:cNvPr id="12" name="Shape 4">
            <a:extLst>
              <a:ext uri="{FF2B5EF4-FFF2-40B4-BE49-F238E27FC236}">
                <a16:creationId xmlns:a16="http://schemas.microsoft.com/office/drawing/2014/main" id="{0DE82918-BA05-6545-8BF6-1CF945E3AD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pic>
        <p:nvPicPr>
          <p:cNvPr id="19" name="圖片 2">
            <a:extLst>
              <a:ext uri="{FF2B5EF4-FFF2-40B4-BE49-F238E27FC236}">
                <a16:creationId xmlns:a16="http://schemas.microsoft.com/office/drawing/2014/main" id="{10D6C5A7-3F77-1148-8CEF-E17DB25F9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462" y="78322"/>
            <a:ext cx="94500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40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D337AFC-A28B-CA48-A331-967AFEC9563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Shape 154">
            <a:extLst>
              <a:ext uri="{FF2B5EF4-FFF2-40B4-BE49-F238E27FC236}">
                <a16:creationId xmlns:a16="http://schemas.microsoft.com/office/drawing/2014/main" id="{EC425A62-3133-1C4A-A2C5-C329E977A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2" y="283466"/>
            <a:ext cx="8426014" cy="48837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 b="1" i="0">
                <a:solidFill>
                  <a:schemeClr val="accent2">
                    <a:lumOff val="44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dirty="0"/>
              <a:t>Chapter Title Goes Here in Title Case 3</a:t>
            </a:r>
            <a:r>
              <a:rPr lang="en-US" dirty="0"/>
              <a:t>2</a:t>
            </a:r>
            <a:r>
              <a:rPr dirty="0"/>
              <a:t>pts</a:t>
            </a:r>
          </a:p>
        </p:txBody>
      </p:sp>
      <p:sp>
        <p:nvSpPr>
          <p:cNvPr id="15" name="Shape 155">
            <a:extLst>
              <a:ext uri="{FF2B5EF4-FFF2-40B4-BE49-F238E27FC236}">
                <a16:creationId xmlns:a16="http://schemas.microsoft.com/office/drawing/2014/main" id="{9DF704B9-65BA-9640-B403-0BBB8FA695E8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59078" y="830715"/>
            <a:ext cx="8451800" cy="7507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dirty="0">
                <a:solidFill>
                  <a:schemeClr val="accent2">
                    <a:lumOff val="44000"/>
                  </a:schemeClr>
                </a:solidFill>
                <a:ea typeface="Trebuchet MS" charset="0"/>
                <a:cs typeface="Trebuchet MS" charset="0"/>
              </a:defRPr>
            </a:lvl1pPr>
          </a:lstStyle>
          <a:p>
            <a:pPr marL="0" marR="0" lvl="0" indent="0" algn="ctr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dirty="0"/>
              <a:t>Chapter subtitle goes here in sentence case 1</a:t>
            </a:r>
            <a:r>
              <a:rPr lang="en-US" altLang="zh-TW" dirty="0"/>
              <a:t>6</a:t>
            </a:r>
            <a:r>
              <a:rPr dirty="0"/>
              <a:t>pts.</a:t>
            </a:r>
          </a:p>
        </p:txBody>
      </p:sp>
      <p:sp>
        <p:nvSpPr>
          <p:cNvPr id="16" name="Shape 2">
            <a:extLst>
              <a:ext uri="{FF2B5EF4-FFF2-40B4-BE49-F238E27FC236}">
                <a16:creationId xmlns:a16="http://schemas.microsoft.com/office/drawing/2014/main" id="{5C1AAF6D-3B7F-3849-B60C-5BB2E24F4F7A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25FDB61-DEF2-1341-BDD0-D9E2C4A8ED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  <p:sp>
        <p:nvSpPr>
          <p:cNvPr id="18" name="Shape 4">
            <a:extLst>
              <a:ext uri="{FF2B5EF4-FFF2-40B4-BE49-F238E27FC236}">
                <a16:creationId xmlns:a16="http://schemas.microsoft.com/office/drawing/2014/main" id="{31BAF889-EA2D-8143-9F52-2D5F7119E2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pic>
        <p:nvPicPr>
          <p:cNvPr id="20" name="圖片 2">
            <a:extLst>
              <a:ext uri="{FF2B5EF4-FFF2-40B4-BE49-F238E27FC236}">
                <a16:creationId xmlns:a16="http://schemas.microsoft.com/office/drawing/2014/main" id="{A163BF2D-4576-9746-B07F-D7344BD2DF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462" y="78322"/>
            <a:ext cx="94500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71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014F1A2-1B49-5345-88C9-F0464DE803A4}"/>
              </a:ext>
            </a:extLst>
          </p:cNvPr>
          <p:cNvSpPr/>
          <p:nvPr userDrawn="1"/>
        </p:nvSpPr>
        <p:spPr>
          <a:xfrm>
            <a:off x="0" y="4861800"/>
            <a:ext cx="9144000" cy="2916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B1260E10-4A02-9149-BED3-18D4261D7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97769"/>
            <a:ext cx="8418512" cy="5005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>
                <a:solidFill>
                  <a:srgbClr val="0070C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dirty="0"/>
              <a:t>Page Title Goes Here in Title Case 2</a:t>
            </a:r>
            <a:r>
              <a:rPr lang="en-US" altLang="zh-TW" dirty="0"/>
              <a:t>4</a:t>
            </a:r>
            <a:r>
              <a:rPr dirty="0"/>
              <a:t>pts</a:t>
            </a:r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3FBE2DD6-8B43-F74D-B5DB-808F8D8D86E1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438D36B-19A5-B94E-87A7-6B56531ED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  <p:sp>
        <p:nvSpPr>
          <p:cNvPr id="12" name="Shape 4">
            <a:extLst>
              <a:ext uri="{FF2B5EF4-FFF2-40B4-BE49-F238E27FC236}">
                <a16:creationId xmlns:a16="http://schemas.microsoft.com/office/drawing/2014/main" id="{701BABFA-498D-6241-ADC7-CED3BA3EB1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661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16F0710-EC66-AE4A-86B7-332FB10C0CB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7AE3DE-FACF-7149-8EB0-61C14E0BBB8C}"/>
              </a:ext>
            </a:extLst>
          </p:cNvPr>
          <p:cNvSpPr/>
          <p:nvPr userDrawn="1"/>
        </p:nvSpPr>
        <p:spPr>
          <a:xfrm>
            <a:off x="302516" y="2040376"/>
            <a:ext cx="850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i="0" u="none" strike="noStrike" cap="none" spc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Trebuchet MS 粗體" charset="0"/>
                <a:ea typeface="Trebuchet MS 粗體" charset="0"/>
                <a:cs typeface="Trebuchet MS 粗體" charset="0"/>
                <a:sym typeface="Acer Foco"/>
              </a:rPr>
              <a:t>SIMPLY SMART</a:t>
            </a:r>
          </a:p>
        </p:txBody>
      </p:sp>
    </p:spTree>
    <p:extLst>
      <p:ext uri="{BB962C8B-B14F-4D97-AF65-F5344CB8AC3E}">
        <p14:creationId xmlns:p14="http://schemas.microsoft.com/office/powerpoint/2010/main" val="5932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FF7B7B3E-4B58-3647-8684-FFD2D7909C6D}"/>
              </a:ext>
            </a:extLst>
          </p:cNvPr>
          <p:cNvSpPr/>
          <p:nvPr userDrawn="1"/>
        </p:nvSpPr>
        <p:spPr>
          <a:xfrm>
            <a:off x="0" y="4861800"/>
            <a:ext cx="9144000" cy="2916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B1260E10-4A02-9149-BED3-18D4261D7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97769"/>
            <a:ext cx="8418512" cy="5005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="1" i="0">
                <a:solidFill>
                  <a:srgbClr val="0070C0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dirty="0"/>
              <a:t>Page Title Goes Here in Title Case 2</a:t>
            </a:r>
            <a:r>
              <a:rPr lang="en-US" altLang="zh-TW" dirty="0"/>
              <a:t>4</a:t>
            </a:r>
            <a:r>
              <a:rPr dirty="0"/>
              <a:t>pts</a:t>
            </a:r>
          </a:p>
        </p:txBody>
      </p:sp>
      <p:sp>
        <p:nvSpPr>
          <p:cNvPr id="9" name="Shape 24">
            <a:extLst>
              <a:ext uri="{FF2B5EF4-FFF2-40B4-BE49-F238E27FC236}">
                <a16:creationId xmlns:a16="http://schemas.microsoft.com/office/drawing/2014/main" id="{A4DFA784-F3EF-F04F-8CF6-4FAD9F2B54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9871" y="962492"/>
            <a:ext cx="8421787" cy="362216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lang="en-US" altLang="zh-TW" dirty="0">
                <a:solidFill>
                  <a:schemeClr val="tx1"/>
                </a:solidFill>
                <a:ea typeface="Trebuchet MS" charset="0"/>
                <a:cs typeface="Trebuchet MS" charset="0"/>
              </a:defRPr>
            </a:lvl1pPr>
            <a:lvl2pPr>
              <a:defRPr lang="en-US" altLang="zh-TW" dirty="0">
                <a:ea typeface="Trebuchet MS" charset="0"/>
                <a:cs typeface="Trebuchet MS" charset="0"/>
              </a:defRPr>
            </a:lvl2pPr>
            <a:lvl3pPr>
              <a:defRPr lang="en-US" altLang="zh-TW" dirty="0">
                <a:ea typeface="Trebuchet MS" charset="0"/>
                <a:cs typeface="Trebuchet MS" charset="0"/>
              </a:defRPr>
            </a:lvl3pPr>
            <a:lvl4pPr>
              <a:defRPr lang="en-US" altLang="zh-TW" dirty="0">
                <a:ea typeface="Trebuchet MS" charset="0"/>
                <a:cs typeface="Trebuchet MS" charset="0"/>
              </a:defRPr>
            </a:lvl4pPr>
            <a:lvl5pPr>
              <a:defRPr lang="en-US" altLang="zh-TW" dirty="0">
                <a:ea typeface="Trebuchet MS" charset="0"/>
                <a:cs typeface="Trebuchet MS" charset="0"/>
              </a:defRPr>
            </a:lvl5pPr>
          </a:lstStyle>
          <a:p>
            <a:pPr marL="0" marR="0" lvl="0" indent="0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/>
              <a:t>Subtitle text goes here in sentence case16pts.</a:t>
            </a:r>
          </a:p>
          <a:p>
            <a:pPr marL="0" marR="0" lvl="1" indent="0" defTabSz="914400"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/>
              <a:t>Body text goes here in sentence case14pts.</a:t>
            </a:r>
          </a:p>
          <a:p>
            <a:pPr marL="224366" marR="0" lvl="2" indent="-2243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</a:pPr>
            <a:r>
              <a:rPr lang="en-US" altLang="zh-TW" dirty="0"/>
              <a:t>First bulleted text goes here in sentence case12pts</a:t>
            </a:r>
          </a:p>
          <a:p>
            <a:pPr marL="405341" marR="0" lvl="3" indent="-2370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lphaLcPeriod"/>
              <a:tabLst/>
            </a:pPr>
            <a:r>
              <a:rPr lang="en-US" altLang="zh-TW" dirty="0"/>
              <a:t>Second bulleted text goes here in sentence case12pts</a:t>
            </a:r>
          </a:p>
          <a:p>
            <a:pPr marL="496358" marR="0" lvl="4" indent="-150283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romanLcPeriod"/>
              <a:tabLst/>
            </a:pPr>
            <a:r>
              <a:rPr lang="en-US" altLang="zh-TW" dirty="0"/>
              <a:t>Third bulleted text goes here in sentence case12pts</a:t>
            </a:r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3FBE2DD6-8B43-F74D-B5DB-808F8D8D86E1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438D36B-19A5-B94E-87A7-6B56531ED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  <p:sp>
        <p:nvSpPr>
          <p:cNvPr id="12" name="Shape 4">
            <a:extLst>
              <a:ext uri="{FF2B5EF4-FFF2-40B4-BE49-F238E27FC236}">
                <a16:creationId xmlns:a16="http://schemas.microsoft.com/office/drawing/2014/main" id="{701BABFA-498D-6241-ADC7-CED3BA3EB1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232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lumn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E48BBEC7-1199-BF46-BE21-4FAB64E7D6A7}"/>
              </a:ext>
            </a:extLst>
          </p:cNvPr>
          <p:cNvSpPr/>
          <p:nvPr userDrawn="1"/>
        </p:nvSpPr>
        <p:spPr>
          <a:xfrm>
            <a:off x="0" y="4861800"/>
            <a:ext cx="9144000" cy="2916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Shape 31">
            <a:extLst>
              <a:ext uri="{FF2B5EF4-FFF2-40B4-BE49-F238E27FC236}">
                <a16:creationId xmlns:a16="http://schemas.microsoft.com/office/drawing/2014/main" id="{4C272293-767D-C749-B27E-AA735649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97769"/>
            <a:ext cx="8418512" cy="5005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dirty="0"/>
              <a:t>Page Title Goes Here in Title Case 2</a:t>
            </a:r>
            <a:r>
              <a:rPr lang="en-US" altLang="zh-TW" dirty="0"/>
              <a:t>4</a:t>
            </a:r>
            <a:r>
              <a:rPr dirty="0"/>
              <a:t>pts</a:t>
            </a:r>
          </a:p>
        </p:txBody>
      </p:sp>
      <p:sp>
        <p:nvSpPr>
          <p:cNvPr id="9" name="Shape 33">
            <a:extLst>
              <a:ext uri="{FF2B5EF4-FFF2-40B4-BE49-F238E27FC236}">
                <a16:creationId xmlns:a16="http://schemas.microsoft.com/office/drawing/2014/main" id="{42EE06F2-4A16-184D-AD2A-28FA4BDF666B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359871" y="962957"/>
            <a:ext cx="4104993" cy="36274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lang="en-US" altLang="zh-TW" dirty="0">
                <a:solidFill>
                  <a:schemeClr val="tx1"/>
                </a:solidFill>
                <a:ea typeface="Trebuchet MS" charset="0"/>
                <a:cs typeface="Trebuchet MS" charset="0"/>
              </a:defRPr>
            </a:lvl1pPr>
            <a:lvl2pPr>
              <a:defRPr lang="en-US" altLang="zh-TW" dirty="0">
                <a:ea typeface="Trebuchet MS" charset="0"/>
                <a:cs typeface="Trebuchet MS" charset="0"/>
              </a:defRPr>
            </a:lvl2pPr>
            <a:lvl3pPr>
              <a:defRPr lang="en-US" altLang="zh-TW" dirty="0">
                <a:ea typeface="Trebuchet MS" charset="0"/>
                <a:cs typeface="Trebuchet MS" charset="0"/>
              </a:defRPr>
            </a:lvl3pPr>
            <a:lvl4pPr>
              <a:defRPr lang="en-US" altLang="zh-TW" dirty="0">
                <a:ea typeface="Trebuchet MS" charset="0"/>
                <a:cs typeface="Trebuchet MS" charset="0"/>
              </a:defRPr>
            </a:lvl4pPr>
            <a:lvl5pPr>
              <a:defRPr lang="en-US" altLang="zh-TW" dirty="0">
                <a:ea typeface="Trebuchet MS" charset="0"/>
                <a:cs typeface="Trebuchet MS" charset="0"/>
              </a:defRPr>
            </a:lvl5pPr>
          </a:lstStyle>
          <a:p>
            <a:pPr marL="0" marR="0" lvl="0" indent="0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/>
              <a:t>Subtitle text goes here in sentence case16pts.</a:t>
            </a:r>
          </a:p>
          <a:p>
            <a:pPr marL="0" marR="0" lvl="1" indent="0" defTabSz="914400"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/>
              <a:t>Body text goes here in sentence case14pts.</a:t>
            </a:r>
          </a:p>
          <a:p>
            <a:pPr marL="224366" marR="0" lvl="2" indent="-2243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</a:pPr>
            <a:r>
              <a:rPr lang="en-US" altLang="zh-TW" dirty="0"/>
              <a:t>First bulleted text goes here in sentence case12pts</a:t>
            </a:r>
          </a:p>
          <a:p>
            <a:pPr marL="405341" marR="0" lvl="3" indent="-2370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lphaLcPeriod"/>
              <a:tabLst/>
            </a:pPr>
            <a:r>
              <a:rPr lang="en-US" altLang="zh-TW" dirty="0"/>
              <a:t>Second bulleted text goes here in sentence case12pts</a:t>
            </a:r>
          </a:p>
          <a:p>
            <a:pPr marL="496358" marR="0" lvl="4" indent="-150283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romanLcPeriod"/>
              <a:tabLst/>
            </a:pPr>
            <a:r>
              <a:rPr lang="en-US" altLang="zh-TW" dirty="0"/>
              <a:t>Third bulleted text goes here in sentence case12pts</a:t>
            </a:r>
          </a:p>
        </p:txBody>
      </p:sp>
      <p:sp>
        <p:nvSpPr>
          <p:cNvPr id="10" name="Shape 34">
            <a:extLst>
              <a:ext uri="{FF2B5EF4-FFF2-40B4-BE49-F238E27FC236}">
                <a16:creationId xmlns:a16="http://schemas.microsoft.com/office/drawing/2014/main" id="{02C8FDE2-3EF4-C047-A960-7545F4058105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686968" y="962957"/>
            <a:ext cx="4088994" cy="36274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dirty="0">
                <a:solidFill>
                  <a:schemeClr val="tx1"/>
                </a:solidFill>
                <a:ea typeface="Trebuchet MS" charset="0"/>
                <a:cs typeface="Trebuchet MS" charset="0"/>
              </a:defRPr>
            </a:lvl1pPr>
            <a:lvl2pPr>
              <a:defRPr lang="en-US" altLang="zh-TW" dirty="0">
                <a:ea typeface="Trebuchet MS" charset="0"/>
                <a:cs typeface="Trebuchet MS" charset="0"/>
              </a:defRPr>
            </a:lvl2pPr>
            <a:lvl3pPr>
              <a:defRPr lang="en-US" altLang="zh-TW" dirty="0">
                <a:ea typeface="Trebuchet MS" charset="0"/>
                <a:cs typeface="Trebuchet MS" charset="0"/>
              </a:defRPr>
            </a:lvl3pPr>
            <a:lvl4pPr>
              <a:defRPr lang="en-US" altLang="zh-TW" dirty="0">
                <a:ea typeface="Trebuchet MS" charset="0"/>
                <a:cs typeface="Trebuchet MS" charset="0"/>
              </a:defRPr>
            </a:lvl4pPr>
            <a:lvl5pPr>
              <a:defRPr lang="en-US" altLang="zh-TW" dirty="0">
                <a:ea typeface="Trebuchet MS" charset="0"/>
                <a:cs typeface="Trebuchet MS" charset="0"/>
              </a:defRPr>
            </a:lvl5pPr>
          </a:lstStyle>
          <a:p>
            <a:pPr marL="0" marR="0" lvl="0" indent="0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/>
              <a:t>Subtitle text goes here in sentence case16pts.</a:t>
            </a:r>
          </a:p>
          <a:p>
            <a:pPr marL="0" marR="0" lvl="1" indent="0" defTabSz="914400"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/>
              <a:t>Body text goes here in sentence case14pts.</a:t>
            </a:r>
          </a:p>
          <a:p>
            <a:pPr marL="224366" marR="0" lvl="2" indent="-2243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</a:pPr>
            <a:r>
              <a:rPr lang="en-US" altLang="zh-TW" dirty="0"/>
              <a:t>First bulleted text goes here in sentence case12pts</a:t>
            </a:r>
          </a:p>
          <a:p>
            <a:pPr marL="405341" marR="0" lvl="3" indent="-2370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lphaLcPeriod"/>
              <a:tabLst/>
            </a:pPr>
            <a:r>
              <a:rPr lang="en-US" altLang="zh-TW" dirty="0"/>
              <a:t>Second bulleted text goes here in sentence case12pts</a:t>
            </a:r>
          </a:p>
          <a:p>
            <a:pPr marL="496358" marR="0" lvl="4" indent="-150283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romanLcPeriod"/>
              <a:tabLst/>
            </a:pPr>
            <a:r>
              <a:rPr lang="en-US" altLang="zh-TW" dirty="0"/>
              <a:t>Third bulleted text goes here in sentence case12pts</a:t>
            </a:r>
          </a:p>
          <a:p>
            <a:pPr marL="0" marR="0" lvl="0" indent="0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dirty="0"/>
          </a:p>
        </p:txBody>
      </p:sp>
      <p:sp>
        <p:nvSpPr>
          <p:cNvPr id="11" name="Shape 2">
            <a:extLst>
              <a:ext uri="{FF2B5EF4-FFF2-40B4-BE49-F238E27FC236}">
                <a16:creationId xmlns:a16="http://schemas.microsoft.com/office/drawing/2014/main" id="{4241E599-7802-9645-AC6C-9220D6002678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E615AB1-10F6-2D49-975C-784C3946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4">
            <a:extLst>
              <a:ext uri="{FF2B5EF4-FFF2-40B4-BE49-F238E27FC236}">
                <a16:creationId xmlns:a16="http://schemas.microsoft.com/office/drawing/2014/main" id="{5C41A0D0-85ED-B745-8B71-18D1F36B6D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51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s+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9CFE791-8409-C44A-9843-BCDBE05A13CF}"/>
              </a:ext>
            </a:extLst>
          </p:cNvPr>
          <p:cNvSpPr/>
          <p:nvPr userDrawn="1"/>
        </p:nvSpPr>
        <p:spPr>
          <a:xfrm>
            <a:off x="0" y="4861800"/>
            <a:ext cx="9144000" cy="2916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A715B831-BE49-424A-9A49-BB86E413E4E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 marL="9525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hape 41">
            <a:extLst>
              <a:ext uri="{FF2B5EF4-FFF2-40B4-BE49-F238E27FC236}">
                <a16:creationId xmlns:a16="http://schemas.microsoft.com/office/drawing/2014/main" id="{8865216C-AA27-4242-9F4E-D8CC87D392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97769"/>
            <a:ext cx="3867324" cy="5005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ctr">
              <a:defRPr dirty="0">
                <a:solidFill>
                  <a:srgbClr val="0070C0"/>
                </a:solidFill>
              </a:defRPr>
            </a:lvl1pPr>
          </a:lstStyle>
          <a:p>
            <a:pPr lvl="0"/>
            <a:r>
              <a:rPr dirty="0"/>
              <a:t>Header Goes Here in Title Case 2</a:t>
            </a:r>
            <a:r>
              <a:rPr lang="en-US" altLang="zh-TW" dirty="0"/>
              <a:t>4</a:t>
            </a:r>
            <a:r>
              <a:rPr dirty="0"/>
              <a:t>pts</a:t>
            </a:r>
          </a:p>
        </p:txBody>
      </p:sp>
      <p:sp>
        <p:nvSpPr>
          <p:cNvPr id="11" name="Shape 44">
            <a:extLst>
              <a:ext uri="{FF2B5EF4-FFF2-40B4-BE49-F238E27FC236}">
                <a16:creationId xmlns:a16="http://schemas.microsoft.com/office/drawing/2014/main" id="{E0C1FFD7-826F-1248-BBED-7422AE496F30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359871" y="962957"/>
            <a:ext cx="3868179" cy="36274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lang="en-US" altLang="zh-TW" dirty="0">
                <a:solidFill>
                  <a:schemeClr val="tx1"/>
                </a:solidFill>
                <a:ea typeface="Trebuchet MS" charset="0"/>
                <a:cs typeface="Trebuchet MS" charset="0"/>
              </a:defRPr>
            </a:lvl1pPr>
            <a:lvl2pPr>
              <a:defRPr lang="en-US" altLang="zh-TW" dirty="0">
                <a:ea typeface="Trebuchet MS" charset="0"/>
                <a:cs typeface="Trebuchet MS" charset="0"/>
              </a:defRPr>
            </a:lvl2pPr>
            <a:lvl3pPr>
              <a:defRPr lang="en-US" altLang="zh-TW" dirty="0">
                <a:ea typeface="Trebuchet MS" charset="0"/>
                <a:cs typeface="Trebuchet MS" charset="0"/>
              </a:defRPr>
            </a:lvl3pPr>
            <a:lvl4pPr>
              <a:defRPr lang="en-US" altLang="zh-TW" dirty="0">
                <a:ea typeface="Trebuchet MS" charset="0"/>
                <a:cs typeface="Trebuchet MS" charset="0"/>
              </a:defRPr>
            </a:lvl4pPr>
            <a:lvl5pPr>
              <a:defRPr lang="en-US" altLang="zh-TW" dirty="0">
                <a:ea typeface="Trebuchet MS" charset="0"/>
                <a:cs typeface="Trebuchet MS" charset="0"/>
              </a:defRPr>
            </a:lvl5pPr>
          </a:lstStyle>
          <a:p>
            <a:pPr marL="0" marR="0" lvl="0" indent="0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/>
              <a:t>Subtitle text goes here in sentence case16pts.</a:t>
            </a:r>
          </a:p>
          <a:p>
            <a:pPr marL="0" marR="0" lvl="1" indent="0" defTabSz="914400"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/>
              <a:t>Body text goes here in sentence case14pts.</a:t>
            </a:r>
          </a:p>
          <a:p>
            <a:pPr marL="224366" marR="0" lvl="2" indent="-2243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</a:pPr>
            <a:r>
              <a:rPr lang="en-US" altLang="zh-TW" dirty="0"/>
              <a:t>First bulleted text goes here in sentence case12pts</a:t>
            </a:r>
          </a:p>
          <a:p>
            <a:pPr marL="405341" marR="0" lvl="3" indent="-2370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lphaLcPeriod"/>
              <a:tabLst/>
            </a:pPr>
            <a:r>
              <a:rPr lang="en-US" altLang="zh-TW" dirty="0"/>
              <a:t>Second bulleted text goes here in sentence case12pts</a:t>
            </a:r>
          </a:p>
          <a:p>
            <a:pPr marL="496358" marR="0" lvl="4" indent="-150283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romanLcPeriod"/>
              <a:tabLst/>
            </a:pPr>
            <a:r>
              <a:rPr lang="en-US" altLang="zh-TW" dirty="0"/>
              <a:t>Third bulleted text goes here in sentence case12pts</a:t>
            </a:r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4D129AAC-1DCD-6C4B-B53D-D666BB3526E0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5E601C7-B9C0-A040-B33C-0AAF9FF63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  <p:sp>
        <p:nvSpPr>
          <p:cNvPr id="14" name="Shape 4">
            <a:extLst>
              <a:ext uri="{FF2B5EF4-FFF2-40B4-BE49-F238E27FC236}">
                <a16:creationId xmlns:a16="http://schemas.microsoft.com/office/drawing/2014/main" id="{7D7487E5-1C27-E943-82CC-A7ECB589E6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683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Media+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DCA6D38-43D5-C64E-BC12-1865B0C63DD7}"/>
              </a:ext>
            </a:extLst>
          </p:cNvPr>
          <p:cNvSpPr/>
          <p:nvPr userDrawn="1"/>
        </p:nvSpPr>
        <p:spPr>
          <a:xfrm>
            <a:off x="0" y="4861800"/>
            <a:ext cx="9144000" cy="2916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1" name="Shape 52">
            <a:extLst>
              <a:ext uri="{FF2B5EF4-FFF2-40B4-BE49-F238E27FC236}">
                <a16:creationId xmlns:a16="http://schemas.microsoft.com/office/drawing/2014/main" id="{28716992-B2FE-3143-9147-E8077AE251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97769"/>
            <a:ext cx="8424686" cy="5005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dirty="0">
                <a:ea typeface="Trebuchet MS" charset="0"/>
                <a:cs typeface="Trebuchet MS" charset="0"/>
              </a:defRPr>
            </a:lvl1pPr>
          </a:lstStyle>
          <a:p>
            <a:pPr marL="0" marR="0" lvl="0" indent="0" algn="ctr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dirty="0"/>
              <a:t>Header Goes Here in Title Case 2</a:t>
            </a:r>
            <a:r>
              <a:rPr lang="en-US" altLang="zh-TW" dirty="0"/>
              <a:t>4</a:t>
            </a:r>
            <a:r>
              <a:rPr dirty="0"/>
              <a:t>pts</a:t>
            </a:r>
          </a:p>
        </p:txBody>
      </p:sp>
      <p:sp>
        <p:nvSpPr>
          <p:cNvPr id="12" name="Shape 53">
            <a:extLst>
              <a:ext uri="{FF2B5EF4-FFF2-40B4-BE49-F238E27FC236}">
                <a16:creationId xmlns:a16="http://schemas.microsoft.com/office/drawing/2014/main" id="{30810B8E-3F2D-754E-BD99-3539375FC9F0}"/>
              </a:ext>
            </a:extLst>
          </p:cNvPr>
          <p:cNvSpPr>
            <a:spLocks noGrp="1"/>
          </p:cNvSpPr>
          <p:nvPr>
            <p:ph type="body" sz="half" idx="1" hasCustomPrompt="1"/>
          </p:nvPr>
        </p:nvSpPr>
        <p:spPr>
          <a:xfrm>
            <a:off x="4958498" y="962957"/>
            <a:ext cx="3817463" cy="362743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lang="en-US" altLang="zh-TW" dirty="0">
                <a:solidFill>
                  <a:schemeClr val="tx1"/>
                </a:solidFill>
                <a:ea typeface="Trebuchet MS" charset="0"/>
                <a:cs typeface="Trebuchet MS" charset="0"/>
              </a:defRPr>
            </a:lvl1pPr>
            <a:lvl2pPr>
              <a:defRPr lang="en-US" altLang="zh-TW" dirty="0">
                <a:ea typeface="Trebuchet MS" charset="0"/>
                <a:cs typeface="Trebuchet MS" charset="0"/>
              </a:defRPr>
            </a:lvl2pPr>
            <a:lvl3pPr>
              <a:defRPr lang="en-US" altLang="zh-TW" dirty="0">
                <a:ea typeface="Trebuchet MS" charset="0"/>
                <a:cs typeface="Trebuchet MS" charset="0"/>
              </a:defRPr>
            </a:lvl3pPr>
            <a:lvl4pPr>
              <a:defRPr lang="en-US" altLang="zh-TW" dirty="0">
                <a:ea typeface="Trebuchet MS" charset="0"/>
                <a:cs typeface="Trebuchet MS" charset="0"/>
              </a:defRPr>
            </a:lvl4pPr>
            <a:lvl5pPr>
              <a:defRPr lang="en-US" altLang="zh-TW" dirty="0">
                <a:ea typeface="Trebuchet MS" charset="0"/>
                <a:cs typeface="Trebuchet MS" charset="0"/>
              </a:defRPr>
            </a:lvl5pPr>
          </a:lstStyle>
          <a:p>
            <a:pPr marL="0" marR="0" lvl="0" indent="0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/>
              <a:t>Subtitle text goes here in sentence case16pts.</a:t>
            </a:r>
          </a:p>
          <a:p>
            <a:pPr marL="0" marR="0" lvl="1" indent="0" defTabSz="914400"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TW" dirty="0"/>
              <a:t>Body text goes here in sentence case14pts.</a:t>
            </a:r>
          </a:p>
          <a:p>
            <a:pPr marL="224366" marR="0" lvl="2" indent="-2243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</a:pPr>
            <a:r>
              <a:rPr lang="en-US" altLang="zh-TW" dirty="0"/>
              <a:t>First bulleted text goes here in sentence case12pts</a:t>
            </a:r>
          </a:p>
          <a:p>
            <a:pPr marL="405341" marR="0" lvl="3" indent="-2370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lphaLcPeriod"/>
              <a:tabLst/>
            </a:pPr>
            <a:r>
              <a:rPr lang="en-US" altLang="zh-TW" dirty="0"/>
              <a:t>Second bulleted text goes here in sentence case12pts</a:t>
            </a:r>
          </a:p>
          <a:p>
            <a:pPr marL="496358" marR="0" lvl="4" indent="-150283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romanLcPeriod"/>
              <a:tabLst/>
            </a:pPr>
            <a:r>
              <a:rPr lang="en-US" altLang="zh-TW" dirty="0"/>
              <a:t>Third bulleted text goes here in sentence case12pts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60B818-5D0F-6A41-81CD-DCEA6A3916C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9871" y="962959"/>
            <a:ext cx="4340225" cy="36274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 to add media</a:t>
            </a:r>
          </a:p>
        </p:txBody>
      </p:sp>
      <p:sp>
        <p:nvSpPr>
          <p:cNvPr id="14" name="Shape 2">
            <a:extLst>
              <a:ext uri="{FF2B5EF4-FFF2-40B4-BE49-F238E27FC236}">
                <a16:creationId xmlns:a16="http://schemas.microsoft.com/office/drawing/2014/main" id="{3AEB60E2-D7FC-A149-9964-AB87BDE0EF40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1DC0E6C6-1CFE-D04B-A4B1-B05828B52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  <p:sp>
        <p:nvSpPr>
          <p:cNvPr id="16" name="Shape 4">
            <a:extLst>
              <a:ext uri="{FF2B5EF4-FFF2-40B4-BE49-F238E27FC236}">
                <a16:creationId xmlns:a16="http://schemas.microsoft.com/office/drawing/2014/main" id="{498E65E8-CBE9-F046-A36A-F4C8D77C41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534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1E5FFC8C-CC0D-5845-BD81-A4FCC0D3D349}"/>
              </a:ext>
            </a:extLst>
          </p:cNvPr>
          <p:cNvSpPr/>
          <p:nvPr userDrawn="1"/>
        </p:nvSpPr>
        <p:spPr>
          <a:xfrm>
            <a:off x="0" y="4861800"/>
            <a:ext cx="9144000" cy="2916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8FE127-5D33-204F-B842-44CF469B70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9871" y="961611"/>
            <a:ext cx="8425354" cy="36294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 to add media</a:t>
            </a:r>
          </a:p>
        </p:txBody>
      </p:sp>
      <p:sp>
        <p:nvSpPr>
          <p:cNvPr id="8" name="Shape 221">
            <a:extLst>
              <a:ext uri="{FF2B5EF4-FFF2-40B4-BE49-F238E27FC236}">
                <a16:creationId xmlns:a16="http://schemas.microsoft.com/office/drawing/2014/main" id="{44DC67A3-0B36-B541-91C3-B2D4404C4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871" y="297769"/>
            <a:ext cx="8424686" cy="5005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ctr">
              <a:defRPr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TW" dirty="0"/>
              <a:t>Page Title Goes Here in Title Case 24pts</a:t>
            </a:r>
            <a:endParaRPr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9A3E638C-C4FE-A541-826C-E6D77D3036EF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6A7857F-7D97-DE47-AAD5-6756F9D95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  <p:sp>
        <p:nvSpPr>
          <p:cNvPr id="11" name="Shape 4">
            <a:extLst>
              <a:ext uri="{FF2B5EF4-FFF2-40B4-BE49-F238E27FC236}">
                <a16:creationId xmlns:a16="http://schemas.microsoft.com/office/drawing/2014/main" id="{7CB45C5A-0A80-A64C-AA78-F41137687A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BEAFA0AF-E77E-FE4E-986E-4304089393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429" y="64339"/>
            <a:ext cx="945033" cy="2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7BD0B323-63F0-F84D-819D-1F945E4F5A44}"/>
              </a:ext>
            </a:extLst>
          </p:cNvPr>
          <p:cNvSpPr/>
          <p:nvPr userDrawn="1"/>
        </p:nvSpPr>
        <p:spPr>
          <a:xfrm>
            <a:off x="0" y="4861800"/>
            <a:ext cx="9144000" cy="29160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1BC144E1-1B26-6049-8614-1C8C08AFF179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54475AE-7250-A54C-96F4-0F0399D81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82D29A-9E3D-434A-B97D-384B70AADDF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-2874" y="0"/>
            <a:ext cx="9143999" cy="48551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icon to add media</a:t>
            </a:r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E5D555E4-92CD-004E-AA79-0F17E1ADA32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768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nly + Blac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9C8BDB3-64FE-9546-A76E-5F1D4B73C2A8}"/>
              </a:ext>
            </a:extLst>
          </p:cNvPr>
          <p:cNvSpPr/>
          <p:nvPr userDrawn="1"/>
        </p:nvSpPr>
        <p:spPr>
          <a:xfrm>
            <a:off x="0" y="4862991"/>
            <a:ext cx="9144000" cy="288000"/>
          </a:xfrm>
          <a:prstGeom prst="rect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cer Foco"/>
              <a:ea typeface="Acer Foco"/>
              <a:cs typeface="Acer Foco"/>
              <a:sym typeface="Acer Foco"/>
            </a:endParaRPr>
          </a:p>
        </p:txBody>
      </p:sp>
      <p:sp>
        <p:nvSpPr>
          <p:cNvPr id="9" name="Media Placeholder 2">
            <a:extLst>
              <a:ext uri="{FF2B5EF4-FFF2-40B4-BE49-F238E27FC236}">
                <a16:creationId xmlns:a16="http://schemas.microsoft.com/office/drawing/2014/main" id="{EC7505D1-B0E9-024B-8AB9-2F40FEBBEF9A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video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423F968-6B2C-B44B-AFBE-A357785B4B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429" y="76136"/>
            <a:ext cx="946800" cy="227232"/>
          </a:xfrm>
          <a:prstGeom prst="rect">
            <a:avLst/>
          </a:prstGeom>
        </p:spPr>
      </p:pic>
      <p:sp>
        <p:nvSpPr>
          <p:cNvPr id="11" name="Shape 4">
            <a:extLst>
              <a:ext uri="{FF2B5EF4-FFF2-40B4-BE49-F238E27FC236}">
                <a16:creationId xmlns:a16="http://schemas.microsoft.com/office/drawing/2014/main" id="{D5E381C6-1EF3-7E40-98E1-0D24F9481F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B11383B1-BFC8-3B4F-AF2E-E344F75F445A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6EC45D5-6C78-1E41-9BCF-EA4C132B2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Long Quote+Blu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D337AFC-A28B-CA48-A331-967AFEC9563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B73C8FF-8608-2847-AF84-22363AA06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462" y="78322"/>
            <a:ext cx="945000" cy="226800"/>
          </a:xfrm>
          <a:prstGeom prst="rect">
            <a:avLst/>
          </a:prstGeom>
        </p:spPr>
      </p:pic>
      <p:sp>
        <p:nvSpPr>
          <p:cNvPr id="15" name="Shape 87">
            <a:extLst>
              <a:ext uri="{FF2B5EF4-FFF2-40B4-BE49-F238E27FC236}">
                <a16:creationId xmlns:a16="http://schemas.microsoft.com/office/drawing/2014/main" id="{2D94C39C-44EC-644C-AA4A-583D12BB5B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1403062"/>
            <a:ext cx="8412164" cy="1632862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5000"/>
              </a:lnSpc>
              <a:defRPr sz="5200" b="1" i="0">
                <a:solidFill>
                  <a:schemeClr val="accent2">
                    <a:lumOff val="44000"/>
                  </a:schemeClr>
                </a:solidFill>
                <a:latin typeface="Trebuchet MS" charset="0"/>
                <a:ea typeface="Trebuchet MS" charset="0"/>
                <a:cs typeface="Trebuchet MS" charset="0"/>
                <a:sym typeface="Acer Foco Black"/>
              </a:defRPr>
            </a:lvl1pPr>
          </a:lstStyle>
          <a:p>
            <a:r>
              <a:rPr lang="en-US" altLang="zh-TW" dirty="0"/>
              <a:t>LONG QUOTE GOES HERE IN UPPERCASE 52PTS </a:t>
            </a:r>
            <a:endParaRPr lang="en-US" dirty="0"/>
          </a:p>
        </p:txBody>
      </p:sp>
      <p:sp>
        <p:nvSpPr>
          <p:cNvPr id="16" name="Shape 88">
            <a:extLst>
              <a:ext uri="{FF2B5EF4-FFF2-40B4-BE49-F238E27FC236}">
                <a16:creationId xmlns:a16="http://schemas.microsoft.com/office/drawing/2014/main" id="{4E1B7B97-0481-8E4D-8CC2-FE6FEF92B3A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65125" y="3041127"/>
            <a:ext cx="8412164" cy="67816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>
              <a:defRPr sz="1500" dirty="0">
                <a:solidFill>
                  <a:schemeClr val="accent2">
                    <a:lumOff val="44000"/>
                  </a:schemeClr>
                </a:solidFill>
                <a:ea typeface="Trebuchet MS" charset="0"/>
                <a:cs typeface="Trebuchet MS" charset="0"/>
              </a:defRPr>
            </a:lvl1pPr>
          </a:lstStyle>
          <a:p>
            <a:pPr marL="0" marR="0" lvl="0" indent="0" algn="ctr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dirty="0"/>
              <a:t>Explanatory information goes here in sentence case 15pts.</a:t>
            </a:r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44F0F463-81F3-0742-9D41-7A020DC44B7B}"/>
              </a:ext>
            </a:extLst>
          </p:cNvPr>
          <p:cNvSpPr/>
          <p:nvPr userDrawn="1"/>
        </p:nvSpPr>
        <p:spPr>
          <a:xfrm>
            <a:off x="523629" y="4977994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6BFCFA2F-C21C-3B47-9831-82421A59C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0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">
            <a:extLst>
              <a:ext uri="{FF2B5EF4-FFF2-40B4-BE49-F238E27FC236}">
                <a16:creationId xmlns:a16="http://schemas.microsoft.com/office/drawing/2014/main" id="{7137DA7F-B0EB-5849-A3BD-BF83D47BB9C7}"/>
              </a:ext>
            </a:extLst>
          </p:cNvPr>
          <p:cNvSpPr/>
          <p:nvPr userDrawn="1"/>
        </p:nvSpPr>
        <p:spPr>
          <a:xfrm>
            <a:off x="523629" y="4979102"/>
            <a:ext cx="415178" cy="69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600">
                <a:solidFill>
                  <a:schemeClr val="accent4"/>
                </a:solidFill>
              </a:defRPr>
            </a:lvl1pPr>
          </a:lstStyle>
          <a:p>
            <a:r>
              <a:rPr sz="50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CONFIDENTIAL</a:t>
            </a: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A1D7B0BA-4206-1847-BB27-0476DE3C9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5" y="4843941"/>
            <a:ext cx="311112" cy="324000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17E13D67-8E6A-0A45-A60E-C8D9F638C9B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763" y="64339"/>
            <a:ext cx="945033" cy="226808"/>
          </a:xfrm>
          <a:prstGeom prst="rect">
            <a:avLst/>
          </a:prstGeom>
        </p:spPr>
      </p:pic>
      <p:sp>
        <p:nvSpPr>
          <p:cNvPr id="24" name="Shape 3">
            <a:extLst>
              <a:ext uri="{FF2B5EF4-FFF2-40B4-BE49-F238E27FC236}">
                <a16:creationId xmlns:a16="http://schemas.microsoft.com/office/drawing/2014/main" id="{F4307DA1-4FE2-A142-ADAF-0D3C273C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71" y="297769"/>
            <a:ext cx="8418512" cy="50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marR="0" lvl="0" indent="0" algn="ctr" defTabSz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dirty="0"/>
              <a:t>Page Title Goes Here in Title Case 2</a:t>
            </a:r>
            <a:r>
              <a:rPr lang="en-US" altLang="zh-TW" dirty="0"/>
              <a:t>4</a:t>
            </a:r>
            <a:r>
              <a:rPr dirty="0"/>
              <a:t>pts</a:t>
            </a:r>
          </a:p>
        </p:txBody>
      </p:sp>
      <p:sp>
        <p:nvSpPr>
          <p:cNvPr id="26" name="Shape 5">
            <a:extLst>
              <a:ext uri="{FF2B5EF4-FFF2-40B4-BE49-F238E27FC236}">
                <a16:creationId xmlns:a16="http://schemas.microsoft.com/office/drawing/2014/main" id="{6EBA2C37-CF17-DB4A-B4C3-26FF8D902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80" y="962492"/>
            <a:ext cx="8417178" cy="3622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marR="0" lvl="0" indent="0" defTabSz="914400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dirty="0"/>
              <a:t>Subtitle text goes here in sentence case1</a:t>
            </a:r>
            <a:r>
              <a:rPr lang="en-US" dirty="0"/>
              <a:t>6</a:t>
            </a:r>
            <a:r>
              <a:rPr dirty="0"/>
              <a:t>pts.</a:t>
            </a:r>
          </a:p>
          <a:p>
            <a:pPr marL="0" marR="0" lvl="1" indent="0" defTabSz="914400"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dirty="0"/>
              <a:t>Body text goes here in sentence case1</a:t>
            </a:r>
            <a:r>
              <a:rPr lang="en-US" dirty="0"/>
              <a:t>4</a:t>
            </a:r>
            <a:r>
              <a:rPr dirty="0"/>
              <a:t>pts.</a:t>
            </a:r>
          </a:p>
          <a:p>
            <a:pPr marL="224366" marR="0" lvl="2" indent="-2243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rabicPeriod"/>
              <a:tabLst/>
            </a:pPr>
            <a:r>
              <a:rPr dirty="0"/>
              <a:t>First bulleted text goes here in sentence case1</a:t>
            </a:r>
            <a:r>
              <a:rPr lang="en-US" dirty="0"/>
              <a:t>2</a:t>
            </a:r>
            <a:r>
              <a:rPr dirty="0"/>
              <a:t>pts</a:t>
            </a:r>
          </a:p>
          <a:p>
            <a:pPr marL="405341" marR="0" lvl="3" indent="-237066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alphaLcPeriod"/>
              <a:tabLst/>
            </a:pPr>
            <a:r>
              <a:rPr dirty="0"/>
              <a:t>Second bulleted text goes here in sentence case1</a:t>
            </a:r>
            <a:r>
              <a:rPr lang="en-US" dirty="0"/>
              <a:t>2</a:t>
            </a:r>
            <a:r>
              <a:rPr dirty="0"/>
              <a:t>pts</a:t>
            </a:r>
          </a:p>
          <a:p>
            <a:pPr marL="496358" marR="0" lvl="4" indent="-150283" defTabSz="914400"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AutoNum type="romanLcPeriod"/>
              <a:tabLst/>
            </a:pPr>
            <a:r>
              <a:rPr dirty="0"/>
              <a:t>Third bulleted text goes here in sentence case1</a:t>
            </a:r>
            <a:r>
              <a:rPr lang="en-US" dirty="0"/>
              <a:t>2</a:t>
            </a:r>
            <a:r>
              <a:rPr dirty="0"/>
              <a:t>pts</a:t>
            </a:r>
          </a:p>
        </p:txBody>
      </p:sp>
      <p:pic>
        <p:nvPicPr>
          <p:cNvPr id="27" name="Picture 8">
            <a:extLst>
              <a:ext uri="{FF2B5EF4-FFF2-40B4-BE49-F238E27FC236}">
                <a16:creationId xmlns:a16="http://schemas.microsoft.com/office/drawing/2014/main" id="{0B466270-672F-2643-8A21-F54F860D4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00" y="4813200"/>
            <a:ext cx="348926" cy="324000"/>
          </a:xfrm>
          <a:prstGeom prst="rect">
            <a:avLst/>
          </a:prstGeom>
        </p:spPr>
      </p:pic>
      <p:sp>
        <p:nvSpPr>
          <p:cNvPr id="10" name="Shape 4">
            <a:extLst>
              <a:ext uri="{FF2B5EF4-FFF2-40B4-BE49-F238E27FC236}">
                <a16:creationId xmlns:a16="http://schemas.microsoft.com/office/drawing/2014/main" id="{8B96DFDA-1EB8-0C4F-824C-0C8A156FA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8004" y="4968000"/>
            <a:ext cx="97783" cy="9233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6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185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2" r:id="rId9"/>
    <p:sldLayoutId id="2147483671" r:id="rId10"/>
    <p:sldLayoutId id="2147483670" r:id="rId11"/>
    <p:sldLayoutId id="2147483673" r:id="rId12"/>
    <p:sldLayoutId id="2147483674" r:id="rId13"/>
    <p:sldLayoutId id="2147483676" r:id="rId14"/>
    <p:sldLayoutId id="2147483675" r:id="rId15"/>
    <p:sldLayoutId id="2147483677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altLang="zh-TW" sz="2400" b="1" i="0" u="none" strike="noStrike" kern="1200" cap="none" spc="0" baseline="0" dirty="0">
          <a:ln>
            <a:noFill/>
          </a:ln>
          <a:solidFill>
            <a:srgbClr val="0070C0"/>
          </a:solidFill>
          <a:uFillTx/>
          <a:latin typeface="Trebuchet MS" charset="0"/>
          <a:ea typeface="+mj-ea"/>
          <a:cs typeface="+mj-cs"/>
          <a:sym typeface="Acer Foco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600" b="1" i="0" u="none" strike="noStrike" kern="1200" cap="none" spc="0" baseline="0" dirty="0">
          <a:ln>
            <a:noFill/>
          </a:ln>
          <a:solidFill>
            <a:schemeClr val="tx1"/>
          </a:solidFill>
          <a:uFillTx/>
          <a:latin typeface="Trebuchet MS" charset="0"/>
          <a:ea typeface="+mn-ea"/>
          <a:cs typeface="+mn-cs"/>
          <a:sym typeface="Acer Foco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b="0" i="0" u="none" strike="noStrike" kern="1200" cap="none" spc="0" baseline="0" dirty="0">
          <a:ln>
            <a:noFill/>
          </a:ln>
          <a:solidFill>
            <a:srgbClr val="89898B"/>
          </a:solidFill>
          <a:uFillTx/>
          <a:latin typeface="Trebuchet MS" charset="0"/>
          <a:ea typeface="+mn-ea"/>
          <a:cs typeface="+mn-cs"/>
          <a:sym typeface="Acer Foco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b="0" i="0" u="none" strike="noStrike" kern="1200" cap="none" spc="0" baseline="0" dirty="0">
          <a:ln>
            <a:noFill/>
          </a:ln>
          <a:solidFill>
            <a:srgbClr val="89898B"/>
          </a:solidFill>
          <a:uFillTx/>
          <a:latin typeface="Trebuchet MS" charset="0"/>
          <a:ea typeface="+mn-ea"/>
          <a:cs typeface="+mn-cs"/>
          <a:sym typeface="Acer Foco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b="0" i="0" u="none" strike="noStrike" kern="1200" cap="none" spc="0" baseline="0" dirty="0">
          <a:ln>
            <a:noFill/>
          </a:ln>
          <a:solidFill>
            <a:srgbClr val="89898B"/>
          </a:solidFill>
          <a:uFillTx/>
          <a:latin typeface="Trebuchet MS" charset="0"/>
          <a:ea typeface="+mn-ea"/>
          <a:cs typeface="+mn-cs"/>
          <a:sym typeface="Acer Foco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b="0" i="0" u="none" strike="noStrike" kern="1200" cap="none" spc="0" baseline="0" dirty="0">
          <a:ln>
            <a:noFill/>
          </a:ln>
          <a:solidFill>
            <a:srgbClr val="89898B"/>
          </a:solidFill>
          <a:uFillTx/>
          <a:latin typeface="Trebuchet MS" charset="0"/>
          <a:ea typeface="+mn-ea"/>
          <a:cs typeface="+mn-cs"/>
          <a:sym typeface="Acer Foco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A5CC39F-03B1-3945-93F0-7E35A4A5E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32438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C5E141E5-3810-9A4A-8C82-CD198E355176}"/>
              </a:ext>
            </a:extLst>
          </p:cNvPr>
          <p:cNvSpPr txBox="1">
            <a:spLocks/>
          </p:cNvSpPr>
          <p:nvPr/>
        </p:nvSpPr>
        <p:spPr>
          <a:xfrm>
            <a:off x="5045490" y="1214395"/>
            <a:ext cx="3778235" cy="116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marL="0" marR="0" indent="0" algn="ctr" defTabSz="914400" rtl="0" latinLnBrk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86100" algn="l"/>
              </a:tabLst>
              <a:defRPr sz="52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Acer Foco Black"/>
                <a:ea typeface="Acer Foco Black"/>
                <a:cs typeface="Acer Foco Black"/>
                <a:sym typeface="Acer Foco Black"/>
              </a:defRPr>
            </a:lvl1pPr>
            <a:lvl2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cer Foco"/>
                <a:ea typeface="Acer Foco"/>
                <a:cs typeface="Acer Foco"/>
                <a:sym typeface="Acer Foco"/>
              </a:defRPr>
            </a:lvl2pPr>
            <a:lvl3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cer Foco"/>
                <a:ea typeface="Acer Foco"/>
                <a:cs typeface="Acer Foco"/>
                <a:sym typeface="Acer Foco"/>
              </a:defRPr>
            </a:lvl3pPr>
            <a:lvl4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cer Foco"/>
                <a:ea typeface="Acer Foco"/>
                <a:cs typeface="Acer Foco"/>
                <a:sym typeface="Acer Foco"/>
              </a:defRPr>
            </a:lvl4pPr>
            <a:lvl5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cer Foco"/>
                <a:ea typeface="Acer Foco"/>
                <a:cs typeface="Acer Foco"/>
                <a:sym typeface="Acer Foco"/>
              </a:defRPr>
            </a:lvl5pPr>
            <a:lvl6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cer Foco"/>
                <a:ea typeface="Acer Foco"/>
                <a:cs typeface="Acer Foco"/>
                <a:sym typeface="Acer Foco"/>
              </a:defRPr>
            </a:lvl6pPr>
            <a:lvl7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cer Foco"/>
                <a:ea typeface="Acer Foco"/>
                <a:cs typeface="Acer Foco"/>
                <a:sym typeface="Acer Foco"/>
              </a:defRPr>
            </a:lvl7pPr>
            <a:lvl8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cer Foco"/>
                <a:ea typeface="Acer Foco"/>
                <a:cs typeface="Acer Foco"/>
                <a:sym typeface="Acer Foco"/>
              </a:defRPr>
            </a:lvl8pPr>
            <a:lvl9pPr marL="0" marR="0" indent="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cer Foco"/>
                <a:ea typeface="Acer Foco"/>
                <a:cs typeface="Acer Foco"/>
                <a:sym typeface="Acer Foc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86100" algn="l"/>
              </a:tabLst>
              <a:defRPr/>
            </a:pPr>
            <a:r>
              <a:rPr kumimoji="0" lang="en-US" altLang="zh-TW" sz="3600" b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anose="020B0703020202090204" pitchFamily="34" charset="0"/>
                <a:ea typeface="Calibri"/>
                <a:cs typeface="Calibri" panose="020F0502020204030204" pitchFamily="34" charset="0"/>
                <a:sym typeface="Acer Foco Black"/>
              </a:rPr>
              <a:t>A</a:t>
            </a:r>
            <a:r>
              <a:rPr kumimoji="0" lang="en-US" altLang="zh-TW" sz="3600" b="0" u="none" strike="noStrike" kern="1200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anose="020B0703020202090204" pitchFamily="34" charset="0"/>
                <a:ea typeface="Calibri"/>
                <a:cs typeface="Calibri" panose="020F0502020204030204" pitchFamily="34" charset="0"/>
                <a:sym typeface="Acer Foco Black"/>
              </a:rPr>
              <a:t>i</a:t>
            </a:r>
            <a:r>
              <a:rPr kumimoji="0" lang="en-US" altLang="zh-TW" sz="3600" b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anose="020B0703020202090204" pitchFamily="34" charset="0"/>
                <a:ea typeface="Calibri"/>
                <a:cs typeface="Calibri" panose="020F0502020204030204" pitchFamily="34" charset="0"/>
                <a:sym typeface="Acer Foco Black"/>
              </a:rPr>
              <a:t>O E22</a:t>
            </a:r>
            <a:r>
              <a:rPr kumimoji="0" lang="zh-TW" altLang="en-US" sz="3600" b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anose="020B0703020202090204" pitchFamily="34" charset="0"/>
                <a:ea typeface="Calibri"/>
                <a:cs typeface="Calibri" panose="020F0502020204030204" pitchFamily="34" charset="0"/>
                <a:sym typeface="Acer Foco Black"/>
              </a:rPr>
              <a:t> </a:t>
            </a:r>
            <a:r>
              <a:rPr kumimoji="0" lang="en-US" altLang="zh-TW" sz="1400" b="0" u="none" strike="noStrike" kern="1200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anose="020B0703020202090204" pitchFamily="34" charset="0"/>
                <a:ea typeface="Calibri"/>
                <a:cs typeface="Calibri" panose="020F0502020204030204" pitchFamily="34" charset="0"/>
                <a:sym typeface="Acer Foco Black"/>
              </a:rPr>
              <a:t>All-in-One Desktop</a:t>
            </a:r>
            <a:br>
              <a:rPr kumimoji="0" lang="en-US" altLang="zh-TW" sz="5800" b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anose="020B0703020202090204" pitchFamily="34" charset="0"/>
                <a:ea typeface="Calibri"/>
                <a:cs typeface="Calibri" panose="020F0502020204030204" pitchFamily="34" charset="0"/>
                <a:sym typeface="Acer Foco Black"/>
              </a:rPr>
            </a:br>
            <a:r>
              <a:rPr kumimoji="0" lang="en-US" altLang="zh-TW" sz="2400" b="0" u="none" strike="noStrike" cap="all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anose="020B0703020202090204" pitchFamily="34" charset="0"/>
                <a:ea typeface="Calibri"/>
                <a:cs typeface="Calibri" panose="020F0502020204030204" pitchFamily="34" charset="0"/>
                <a:sym typeface="Acer Foco Black"/>
              </a:rPr>
              <a:t>S</a:t>
            </a:r>
            <a:r>
              <a:rPr lang="en-US" altLang="zh-TW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Calibri"/>
                <a:cs typeface="Calibri" panose="020F0502020204030204" pitchFamily="34" charset="0"/>
              </a:rPr>
              <a:t>ales </a:t>
            </a:r>
            <a:r>
              <a:rPr lang="en-US" altLang="zh-TW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Calibri"/>
                <a:cs typeface="Calibri" panose="020F0502020204030204" pitchFamily="34" charset="0"/>
              </a:rPr>
              <a:t>K</a:t>
            </a:r>
            <a:r>
              <a:rPr lang="en-US" altLang="zh-TW" sz="2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Calibri"/>
                <a:cs typeface="Calibri" panose="020F0502020204030204" pitchFamily="34" charset="0"/>
              </a:rPr>
              <a:t>it</a:t>
            </a:r>
            <a:endParaRPr kumimoji="0" lang="zh-TW" altLang="en-US" sz="1100" b="0" u="none" strike="noStrike" kern="1200" spc="0" normalizeH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703020202090204" pitchFamily="34" charset="0"/>
              <a:ea typeface="Calibri"/>
              <a:cs typeface="Calibri" panose="020F0502020204030204" pitchFamily="34" charset="0"/>
              <a:sym typeface="Acer Foco Black"/>
            </a:endParaRPr>
          </a:p>
        </p:txBody>
      </p:sp>
      <p:sp>
        <p:nvSpPr>
          <p:cNvPr id="10" name="文字方塊 15">
            <a:extLst>
              <a:ext uri="{FF2B5EF4-FFF2-40B4-BE49-F238E27FC236}">
                <a16:creationId xmlns:a16="http://schemas.microsoft.com/office/drawing/2014/main" id="{FF115F3B-21D6-FC4F-9424-F9F3E99CF624}"/>
              </a:ext>
            </a:extLst>
          </p:cNvPr>
          <p:cNvSpPr txBox="1"/>
          <p:nvPr/>
        </p:nvSpPr>
        <p:spPr>
          <a:xfrm>
            <a:off x="4967436" y="2410779"/>
            <a:ext cx="2350333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Trebuchet MS" charset="0"/>
                <a:cs typeface="Calibri" panose="020F0502020204030204" pitchFamily="34" charset="0"/>
              </a:rPr>
              <a:t>Ernest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anose="020B0703020202090204" pitchFamily="34" charset="0"/>
                <a:ea typeface="Trebuchet MS" charset="0"/>
                <a:cs typeface="Calibri" panose="020F0502020204030204" pitchFamily="34" charset="0"/>
              </a:rPr>
              <a:t>, Product Marketing </a:t>
            </a:r>
          </a:p>
        </p:txBody>
      </p:sp>
    </p:spTree>
    <p:extLst>
      <p:ext uri="{BB962C8B-B14F-4D97-AF65-F5344CB8AC3E}">
        <p14:creationId xmlns:p14="http://schemas.microsoft.com/office/powerpoint/2010/main" val="169210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C9E0A8-F7E9-AF4F-A1B0-DC2F684B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Product View</a:t>
            </a:r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9DCEB5F-6E42-684E-8029-FB177C6A64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10</a:t>
            </a:fld>
            <a:endParaRPr lang="zh-TW" altLang="en-US" dirty="0"/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B7437BD9-AFD0-534A-BC71-960B9AE253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520" y="1449151"/>
            <a:ext cx="5120618" cy="2880000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3FA2D066-833D-8144-8CB5-92FC79CF5347}"/>
              </a:ext>
            </a:extLst>
          </p:cNvPr>
          <p:cNvSpPr txBox="1"/>
          <p:nvPr/>
        </p:nvSpPr>
        <p:spPr>
          <a:xfrm>
            <a:off x="319240" y="4284877"/>
            <a:ext cx="43211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/>
              <a:t>Front View</a:t>
            </a:r>
            <a:endParaRPr kumimoji="1" lang="zh-TW" altLang="en-US" dirty="0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F695DD40-B31F-2448-8948-11826A2B2F6C}"/>
              </a:ext>
            </a:extLst>
          </p:cNvPr>
          <p:cNvSpPr txBox="1"/>
          <p:nvPr/>
        </p:nvSpPr>
        <p:spPr>
          <a:xfrm>
            <a:off x="4560242" y="4278462"/>
            <a:ext cx="43211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/>
              <a:t>Rear View</a:t>
            </a:r>
            <a:endParaRPr kumimoji="1"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058A5-59C5-B046-A563-B440F978F3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28" y="1501152"/>
            <a:ext cx="3708000" cy="28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648CA5-2EF4-5540-9364-EA05BCF771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90560" y="4868327"/>
            <a:ext cx="96856" cy="92333"/>
          </a:xfrm>
        </p:spPr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2D41A03C-6F19-154A-9411-6B3BD2CF9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9473"/>
              </p:ext>
            </p:extLst>
          </p:nvPr>
        </p:nvGraphicFramePr>
        <p:xfrm>
          <a:off x="262254" y="775641"/>
          <a:ext cx="8517008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63241445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81354507"/>
                    </a:ext>
                  </a:extLst>
                </a:gridCol>
                <a:gridCol w="1317807">
                  <a:extLst>
                    <a:ext uri="{9D8B030D-6E8A-4147-A177-3AD203B41FA5}">
                      <a16:colId xmlns:a16="http://schemas.microsoft.com/office/drawing/2014/main" val="3866560276"/>
                    </a:ext>
                  </a:extLst>
                </a:gridCol>
                <a:gridCol w="2879201">
                  <a:extLst>
                    <a:ext uri="{9D8B030D-6E8A-4147-A177-3AD203B41FA5}">
                      <a16:colId xmlns:a16="http://schemas.microsoft.com/office/drawing/2014/main" val="2043072048"/>
                    </a:ext>
                  </a:extLst>
                </a:gridCol>
              </a:tblGrid>
              <a:tr h="23946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Trebuchet MS" panose="020B0703020202090204" pitchFamily="34" charset="0"/>
                          <a:ea typeface="Trebuchet MS" charset="0"/>
                          <a:cs typeface="Calibri" panose="020F0502020204030204" pitchFamily="34" charset="0"/>
                          <a:sym typeface="Acer Foco"/>
                        </a:rPr>
                        <a:t>Screen</a:t>
                      </a:r>
                      <a:endParaRPr lang="en-US" sz="1000" b="0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Trebuchet MS" panose="020B0703020202090204" pitchFamily="34" charset="0"/>
                        <a:ea typeface="Trebuchet MS" charset="0"/>
                        <a:cs typeface="Calibri" panose="020F0502020204030204" pitchFamily="34" charset="0"/>
                        <a:sym typeface="Acer Foc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Arial Unicode MS" panose="020B0604020202020204" pitchFamily="34" charset="-120"/>
                          <a:cs typeface="Calibri" panose="020F0502020204030204" pitchFamily="34" charset="0"/>
                        </a:rPr>
                        <a:t>21.5”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3"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Input &amp; Output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Side: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929699"/>
                  </a:ext>
                </a:extLst>
              </a:tr>
              <a:tr h="2394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Trebuchet MS" panose="020B0703020202090204" pitchFamily="34" charset="0"/>
                          <a:ea typeface="Trebuchet MS" charset="0"/>
                          <a:cs typeface="Calibri" panose="020F0502020204030204" pitchFamily="34" charset="0"/>
                          <a:sym typeface="Acer Foco"/>
                        </a:rPr>
                        <a:t>Motherboard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Trebuchet MS" panose="020B0703020202090204" pitchFamily="34" charset="0"/>
                          <a:ea typeface="Arial Unicode MS" panose="020B0604020202020204" pitchFamily="34" charset="-120"/>
                          <a:cs typeface="Calibri" panose="020F0502020204030204" pitchFamily="34" charset="0"/>
                        </a:rPr>
                        <a:t>H310CH5-TI2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2 x USB 2.0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7456964"/>
                  </a:ext>
                </a:extLst>
              </a:tr>
              <a:tr h="3816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Trebuchet MS" panose="020B0703020202090204" pitchFamily="34" charset="0"/>
                          <a:ea typeface="Trebuchet MS" charset="0"/>
                          <a:cs typeface="Calibri" panose="020F0502020204030204" pitchFamily="34" charset="0"/>
                          <a:sym typeface="Acer Foco"/>
                        </a:rPr>
                        <a:t>CPU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Arial Unicode MS" panose="020B0604020202020204" pitchFamily="34" charset="-120"/>
                          <a:cs typeface="Calibri" panose="020F0502020204030204" pitchFamily="34" charset="0"/>
                        </a:rPr>
                        <a:t>Support Intel</a:t>
                      </a:r>
                      <a:r>
                        <a:rPr lang="en-US" altLang="zh-TW" sz="1000" b="0" i="0" u="none" strike="noStrike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Arial Unicode MS" panose="020B0604020202020204" pitchFamily="34" charset="-120"/>
                          <a:cs typeface="Calibri" panose="020F0502020204030204" pitchFamily="34" charset="0"/>
                        </a:rPr>
                        <a:t>®</a:t>
                      </a:r>
                      <a:r>
                        <a:rPr lang="en-US" altLang="zh-TW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 panose="020B0703020202090204" pitchFamily="34" charset="0"/>
                          <a:ea typeface="Arial Unicode MS" panose="020B0604020202020204" pitchFamily="34" charset="-120"/>
                          <a:cs typeface="Calibri" panose="020F0502020204030204" pitchFamily="34" charset="0"/>
                        </a:rPr>
                        <a:t> 9th &amp; 8th Generation Processors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2 x Audio jacks </a:t>
                      </a:r>
                      <a:b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</a:b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(1 x Headphone, 1 x microphone)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0247270"/>
                  </a:ext>
                </a:extLst>
              </a:tr>
              <a:tr h="239463">
                <a:tc rowSpan="4"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Display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Full </a:t>
                      </a: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HD with LED-backlight LCD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1 x card reader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0479772"/>
                  </a:ext>
                </a:extLst>
              </a:tr>
              <a:tr h="239463"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Support 10-point multi-touch (Optional)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9265026"/>
                  </a:ext>
                </a:extLst>
              </a:tr>
              <a:tr h="239463"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178° Wide-viewing Angle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Rear: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2425503"/>
                  </a:ext>
                </a:extLst>
              </a:tr>
              <a:tr h="381673"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Aspect Ratio 16:9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2 x Audio jacks </a:t>
                      </a:r>
                      <a:b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</a:b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(1 x Headphone, 1 x microphone)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949978"/>
                  </a:ext>
                </a:extLst>
              </a:tr>
              <a:tr h="239463">
                <a:tc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Graphics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Integrated Intel</a:t>
                      </a:r>
                      <a:r>
                        <a:rPr lang="en" altLang="zh-TW" sz="1000" b="0" i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®</a:t>
                      </a: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 HD Graphics 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1 x RJ-45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356999"/>
                  </a:ext>
                </a:extLst>
              </a:tr>
              <a:tr h="239463">
                <a:tc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Support 2 x Dual Channel DDR4 SO-DIMMs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1 x HDMI out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166208"/>
                  </a:ext>
                </a:extLst>
              </a:tr>
              <a:tr h="239463">
                <a:tc rowSpan="2"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Storage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Support 1 x 2.5” Hard Disk 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1 x D-sub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6018584"/>
                  </a:ext>
                </a:extLst>
              </a:tr>
              <a:tr h="239463"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Support 1 x M.2 2260/ 2280 slot for SSD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2 x USB 2.0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3681271"/>
                  </a:ext>
                </a:extLst>
              </a:tr>
              <a:tr h="239463">
                <a:tc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Camera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2 MP Webcam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2 x USB 3.1 Gen1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801776"/>
                  </a:ext>
                </a:extLst>
              </a:tr>
              <a:tr h="239463">
                <a:tc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ODD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1 x Slim optical DVD-RW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1 x 19V DC-in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889432"/>
                  </a:ext>
                </a:extLst>
              </a:tr>
              <a:tr h="239463">
                <a:tc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Audio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2 x 2 W speakers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Power Supply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120W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4990855"/>
                  </a:ext>
                </a:extLst>
              </a:tr>
              <a:tr h="239463">
                <a:tc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Wireless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802.11 a/b/g/n/ac &amp; BT 4.2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altLang="zh-TW" sz="1000" b="0" i="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OS Support</a:t>
                      </a:r>
                      <a:endParaRPr lang="zh-TW" altLang="en-US" sz="1000" b="0" i="0" dirty="0">
                        <a:solidFill>
                          <a:schemeClr val="bg1"/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" altLang="zh-TW" sz="10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703020202090204" pitchFamily="34" charset="0"/>
                          <a:cs typeface="Calibri" panose="020F0502020204030204" pitchFamily="34" charset="0"/>
                        </a:rPr>
                        <a:t>Windows 10 64-bit</a:t>
                      </a:r>
                      <a:endParaRPr lang="zh-TW" altLang="en-US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70302020209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8044291"/>
                  </a:ext>
                </a:extLst>
              </a:tr>
            </a:tbl>
          </a:graphicData>
        </a:graphic>
      </p:graphicFrame>
      <p:sp>
        <p:nvSpPr>
          <p:cNvPr id="12" name="標題 1">
            <a:extLst>
              <a:ext uri="{FF2B5EF4-FFF2-40B4-BE49-F238E27FC236}">
                <a16:creationId xmlns:a16="http://schemas.microsoft.com/office/drawing/2014/main" id="{46F153A4-E7F8-FB4C-864F-1061C599A068}"/>
              </a:ext>
            </a:extLst>
          </p:cNvPr>
          <p:cNvSpPr txBox="1">
            <a:spLocks/>
          </p:cNvSpPr>
          <p:nvPr/>
        </p:nvSpPr>
        <p:spPr>
          <a:xfrm>
            <a:off x="359871" y="297769"/>
            <a:ext cx="8418512" cy="50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altLang="zh-TW" sz="2400" b="1" i="0" u="none" strike="noStrike" kern="1200" cap="none" spc="0" baseline="0">
                <a:ln>
                  <a:noFill/>
                </a:ln>
                <a:solidFill>
                  <a:srgbClr val="0070C0"/>
                </a:solidFill>
                <a:uFillTx/>
                <a:latin typeface="Trebuchet MS" charset="0"/>
                <a:ea typeface="Trebuchet MS" charset="0"/>
                <a:cs typeface="Trebuchet MS" charset="0"/>
                <a:sym typeface="Acer Foco"/>
              </a:defRPr>
            </a:lvl1pPr>
          </a:lstStyle>
          <a:p>
            <a:r>
              <a:rPr kumimoji="1" lang="en" altLang="zh-TW" dirty="0"/>
              <a:t>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18930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A648CA5-2EF4-5540-9364-EA05BCF771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90560" y="4868327"/>
            <a:ext cx="96856" cy="92333"/>
          </a:xfrm>
        </p:spPr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5E5E322-06FA-8642-AA2F-583DAD20A8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33038"/>
              </p:ext>
            </p:extLst>
          </p:nvPr>
        </p:nvGraphicFramePr>
        <p:xfrm>
          <a:off x="250826" y="313108"/>
          <a:ext cx="8642349" cy="4493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043">
                  <a:extLst>
                    <a:ext uri="{9D8B030D-6E8A-4147-A177-3AD203B41FA5}">
                      <a16:colId xmlns:a16="http://schemas.microsoft.com/office/drawing/2014/main" val="670545096"/>
                    </a:ext>
                  </a:extLst>
                </a:gridCol>
                <a:gridCol w="3677153">
                  <a:extLst>
                    <a:ext uri="{9D8B030D-6E8A-4147-A177-3AD203B41FA5}">
                      <a16:colId xmlns:a16="http://schemas.microsoft.com/office/drawing/2014/main" val="1018220681"/>
                    </a:ext>
                  </a:extLst>
                </a:gridCol>
                <a:gridCol w="3677153">
                  <a:extLst>
                    <a:ext uri="{9D8B030D-6E8A-4147-A177-3AD203B41FA5}">
                      <a16:colId xmlns:a16="http://schemas.microsoft.com/office/drawing/2014/main" val="34287691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TW" altLang="en-US" sz="1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latin typeface="Trebuchet MS" panose="020B0703020202090204" pitchFamily="34" charset="0"/>
                        </a:rPr>
                        <a:t>E22</a:t>
                      </a:r>
                      <a:endParaRPr lang="zh-TW" altLang="en-US" sz="1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000" dirty="0">
                          <a:latin typeface="Trebuchet MS" panose="020B0703020202090204" pitchFamily="34" charset="0"/>
                        </a:rPr>
                        <a:t>E24</a:t>
                      </a:r>
                      <a:endParaRPr lang="zh-TW" altLang="en-US" sz="1000" dirty="0">
                        <a:latin typeface="Trebuchet MS" panose="020B070302020209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271843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fontAlgn="t">
                        <a:tabLst/>
                      </a:pP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Screen Size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21.5"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23.8"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374420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CPU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Support Intel</a:t>
                      </a:r>
                      <a:r>
                        <a:rPr lang="en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®</a:t>
                      </a: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 9th &amp; 8th Generation Processors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69256139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Chipset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H310CH5-TI2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6882022"/>
                  </a:ext>
                </a:extLst>
              </a:tr>
              <a:tr h="477474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Display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4450" indent="0" algn="l" fontAlgn="t">
                        <a:tabLst/>
                      </a:pP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Full HD with LED-backlight LCD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Support 10-point multi-touch (Optional)</a:t>
                      </a:r>
                      <a:br>
                        <a:rPr lang="e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178° Wide-viewing Angle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Aspect Ratio 16:9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44450" indent="0" algn="l" fontAlgn="t">
                        <a:tabLst/>
                      </a:pP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Full HD with LED-backlight LCD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170° Wide-viewing Angle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Aspect Ratio 16:9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75838750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Graphics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Integrated Intel</a:t>
                      </a:r>
                      <a:r>
                        <a:rPr lang="en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®</a:t>
                      </a: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 HD Graphics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4631974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Memory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Support 2 x Dual Channel DDR4 SO-DIMMs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1261971"/>
                  </a:ext>
                </a:extLst>
              </a:tr>
              <a:tr h="242410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Storage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Support 1 x 2.5” Hard Disk 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Support 1 x M.2 2260 / 2280 slot for SSD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2032880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Camera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4450" indent="0" algn="l" fontAlgn="t">
                        <a:tabLst/>
                      </a:pPr>
                      <a:r>
                        <a:rPr lang="e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2 MP Webcam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6706928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ODD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4450" indent="0" algn="l" fontAlgn="t">
                        <a:tabLst/>
                      </a:pPr>
                      <a:r>
                        <a:rPr lang="e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1 x Slim Optical DVD-RW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817612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Audio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2 x 2 W speakers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9866279"/>
                  </a:ext>
                </a:extLst>
              </a:tr>
              <a:tr h="1535262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I/O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4450" indent="0" algn="l" rtl="0" fontAlgn="t">
                        <a:tabLst/>
                      </a:pP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Side: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2 x USB 2.0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2 x Audio Jacks (1 x Headphone, 1 x microphone)</a:t>
                      </a:r>
                      <a:br>
                        <a:rPr lang="e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1 x Multi card reader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Rear: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2 x Audio Jacks (1 x Headphone, 1 x microphone)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1 x RJ-45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1 x HDMI out/ 1 x D-sub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2 x USB 2.0/ 2 x USB 3.1 Gen 1</a:t>
                      </a:r>
                      <a:b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1 x 19V DC-In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Side:</a:t>
                      </a:r>
                      <a:b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</a:b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2 x USB 2.0</a:t>
                      </a:r>
                      <a:b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</a:br>
                      <a:b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</a:br>
                      <a:endParaRPr lang="e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  <a:ea typeface="新細明體" panose="02020500000000000000" pitchFamily="18" charset="-120"/>
                        <a:cs typeface="+mn-cs"/>
                      </a:endParaRPr>
                    </a:p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Rear:</a:t>
                      </a:r>
                      <a:b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</a:b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2 x Audio Jacks (1 x Headphone, 1 x microphone)</a:t>
                      </a:r>
                      <a:b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</a:b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1 x RJ-45</a:t>
                      </a:r>
                      <a:b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</a:b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1 x HDMI out/ 1 x D-sub</a:t>
                      </a:r>
                      <a:b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</a:b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2 x USB 2.0/ 2 x USB 3.1 Gen 1</a:t>
                      </a:r>
                      <a:b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</a:b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1 x 19V DC-In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16843959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Wireless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WLAN 802.11 a/b/g/n/ac &amp; BT 4.2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9933337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OS Support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Windows 10 64-bit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6675393"/>
                  </a:ext>
                </a:extLst>
              </a:tr>
              <a:tr h="145346">
                <a:tc>
                  <a:txBody>
                    <a:bodyPr/>
                    <a:lstStyle/>
                    <a:p>
                      <a:pPr marL="44450" indent="0" algn="l" defTabSz="685800" rtl="0" eaLnBrk="1" fontAlgn="t" latinLnBrk="0" hangingPunct="1">
                        <a:tabLst/>
                      </a:pPr>
                      <a:r>
                        <a:rPr lang="e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  <a:cs typeface="+mn-cs"/>
                        </a:rPr>
                        <a:t>Power Supply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703020202090204" pitchFamily="34" charset="0"/>
                          <a:ea typeface="新細明體" panose="02020500000000000000" pitchFamily="18" charset="-120"/>
                        </a:rPr>
                        <a:t>120W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70302020209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4390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64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CBDF64B-48A0-564D-8A86-F9D5BD4152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2</a:t>
            </a:fld>
            <a:endParaRPr lang="zh-TW" altLang="en-US" dirty="0"/>
          </a:p>
        </p:txBody>
      </p:sp>
      <p:sp>
        <p:nvSpPr>
          <p:cNvPr id="27" name="文本框 23">
            <a:extLst>
              <a:ext uri="{FF2B5EF4-FFF2-40B4-BE49-F238E27FC236}">
                <a16:creationId xmlns:a16="http://schemas.microsoft.com/office/drawing/2014/main" id="{2630C11B-5E13-A94D-BC8C-FB3B4918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282" y="1377531"/>
            <a:ext cx="3705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微软雅黑" panose="020B0503020204020204" pitchFamily="34" charset="-122"/>
              </a:rPr>
              <a:t>01.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Trebuchet MS" charset="0"/>
                <a:cs typeface="Calibri" panose="020F0502020204030204" pitchFamily="34" charset="0"/>
              </a:rPr>
              <a:t>PRODUCT ONE-PAGER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5" name="文本框 23">
            <a:extLst>
              <a:ext uri="{FF2B5EF4-FFF2-40B4-BE49-F238E27FC236}">
                <a16:creationId xmlns:a16="http://schemas.microsoft.com/office/drawing/2014/main" id="{676868DA-9395-144D-B266-EE16959E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282" y="2005515"/>
            <a:ext cx="3477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微软雅黑" panose="020B0503020204020204" pitchFamily="34" charset="-122"/>
              </a:rPr>
              <a:t>02.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Trebuchet MS" charset="0"/>
                <a:cs typeface="Calibri" panose="020F0502020204030204" pitchFamily="34" charset="0"/>
              </a:rPr>
              <a:t>PRODUCT FEATURES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6" name="文本框 23">
            <a:extLst>
              <a:ext uri="{FF2B5EF4-FFF2-40B4-BE49-F238E27FC236}">
                <a16:creationId xmlns:a16="http://schemas.microsoft.com/office/drawing/2014/main" id="{0B5E3715-E75E-624B-83C0-896BB0374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282" y="2633499"/>
            <a:ext cx="2844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微软雅黑" panose="020B0503020204020204" pitchFamily="34" charset="-122"/>
              </a:rPr>
              <a:t>03.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Trebuchet MS" charset="0"/>
                <a:cs typeface="Calibri" panose="020F0502020204030204" pitchFamily="34" charset="0"/>
              </a:rPr>
              <a:t>PRODUCT VIEW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7" name="文本框 23">
            <a:extLst>
              <a:ext uri="{FF2B5EF4-FFF2-40B4-BE49-F238E27FC236}">
                <a16:creationId xmlns:a16="http://schemas.microsoft.com/office/drawing/2014/main" id="{E9E69733-3911-E24B-BCD1-7A2652D9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282" y="3261483"/>
            <a:ext cx="43009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Char char="•"/>
              <a:defRPr sz="21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Char char="•"/>
              <a:defRPr sz="15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微软雅黑" panose="020B0503020204020204" pitchFamily="34" charset="-122"/>
              </a:rPr>
              <a:t>04. </a:t>
            </a:r>
            <a:r>
              <a:rPr lang="en-US" altLang="zh-TW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ea typeface="Trebuchet MS" charset="0"/>
                <a:cs typeface="Calibri" panose="020F0502020204030204" pitchFamily="34" charset="0"/>
              </a:rPr>
              <a:t>PRODUCT SPECIFICATIONS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8C95148-9376-EC4C-9707-2B7FEBB3F9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50" y="920750"/>
            <a:ext cx="28702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15A604F-9E4A-9940-A710-635CAC24C2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3</a:t>
            </a:fld>
            <a:endParaRPr lang="zh-TW" altLang="en-US" dirty="0"/>
          </a:p>
        </p:txBody>
      </p:sp>
      <p:sp>
        <p:nvSpPr>
          <p:cNvPr id="41" name="矩形 8">
            <a:extLst>
              <a:ext uri="{FF2B5EF4-FFF2-40B4-BE49-F238E27FC236}">
                <a16:creationId xmlns:a16="http://schemas.microsoft.com/office/drawing/2014/main" id="{145C4CF4-4F65-5F48-80BC-A03B53D59026}"/>
              </a:ext>
            </a:extLst>
          </p:cNvPr>
          <p:cNvSpPr/>
          <p:nvPr/>
        </p:nvSpPr>
        <p:spPr>
          <a:xfrm>
            <a:off x="849628" y="3139501"/>
            <a:ext cx="216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21.5-inch</a:t>
            </a:r>
            <a:endParaRPr kumimoji="0" lang="en-US" altLang="zh-TW" sz="2400" u="none" strike="noStrike" kern="0" cap="none" spc="0" normalizeH="0" baseline="0" noProof="0" dirty="0">
              <a:ln>
                <a:noFill/>
              </a:ln>
              <a:solidFill>
                <a:srgbClr val="0A459A"/>
              </a:solidFill>
              <a:effectLst/>
              <a:uLnTx/>
              <a:uFillTx/>
              <a:latin typeface="Trebuchet MS" panose="020B0703020202090204" pitchFamily="34" charset="0"/>
              <a:cs typeface="Calibri" panose="020F0502020204030204" pitchFamily="34" charset="0"/>
              <a:sym typeface="Acer Foco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Full HD Display</a:t>
            </a:r>
            <a:endParaRPr kumimoji="0" lang="en-US" altLang="zh-TW" sz="12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703020202090204" pitchFamily="34" charset="0"/>
              <a:cs typeface="Calibri" panose="020F0502020204030204" pitchFamily="34" charset="0"/>
              <a:sym typeface="Acer Foco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6FDDC9E-2968-A549-9039-47B559925405}"/>
              </a:ext>
            </a:extLst>
          </p:cNvPr>
          <p:cNvSpPr/>
          <p:nvPr/>
        </p:nvSpPr>
        <p:spPr>
          <a:xfrm>
            <a:off x="3498180" y="3139501"/>
            <a:ext cx="216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altLang="zh-TW" sz="2400" u="none" strike="noStrike" kern="0" cap="none" spc="0" normalizeH="0" baseline="0" noProof="0" dirty="0">
                <a:ln>
                  <a:noFill/>
                </a:ln>
                <a:solidFill>
                  <a:srgbClr val="0A459A"/>
                </a:solidFill>
                <a:effectLst/>
                <a:uLnTx/>
                <a:uFillTx/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178</a:t>
            </a: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ea typeface="Acer Foco"/>
                <a:cs typeface="Calibri" panose="020F0502020204030204" pitchFamily="34" charset="0"/>
              </a:rPr>
              <a:t>°</a:t>
            </a:r>
            <a:endParaRPr kumimoji="0" lang="en-US" altLang="zh-TW" sz="2400" u="none" strike="noStrike" kern="0" cap="none" spc="0" normalizeH="0" baseline="0" noProof="0" dirty="0">
              <a:ln>
                <a:noFill/>
              </a:ln>
              <a:solidFill>
                <a:srgbClr val="0A459A"/>
              </a:solidFill>
              <a:effectLst/>
              <a:uLnTx/>
              <a:uFillTx/>
              <a:latin typeface="Trebuchet MS" panose="020B0703020202090204" pitchFamily="34" charset="0"/>
              <a:cs typeface="Calibri" panose="020F0502020204030204" pitchFamily="34" charset="0"/>
              <a:sym typeface="Acer Foco"/>
            </a:endParaRPr>
          </a:p>
          <a:p>
            <a:pPr lvl="0" algn="ctr">
              <a:defRPr/>
            </a:pPr>
            <a:r>
              <a:rPr kumimoji="0" lang="en-US" altLang="zh-TW" sz="12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Wide-viewing Angle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F06159A-33C3-FF45-968B-64B1AF3CBC57}"/>
              </a:ext>
            </a:extLst>
          </p:cNvPr>
          <p:cNvSpPr/>
          <p:nvPr/>
        </p:nvSpPr>
        <p:spPr>
          <a:xfrm>
            <a:off x="6146731" y="3139501"/>
            <a:ext cx="216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>
              <a:defRPr/>
            </a:pP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10-point</a:t>
            </a:r>
          </a:p>
          <a:p>
            <a:pPr algn="ctr">
              <a:defRPr/>
            </a:pPr>
            <a:r>
              <a:rPr lang="en-US" altLang="zh-TW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M</a:t>
            </a:r>
            <a:r>
              <a:rPr lang="en-US" altLang="zh-TW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ulti-touch </a:t>
            </a:r>
            <a:r>
              <a:rPr lang="en-US" altLang="zh-TW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(</a:t>
            </a:r>
            <a:r>
              <a:rPr lang="en-US" altLang="zh-TW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Optional</a:t>
            </a:r>
            <a:r>
              <a:rPr lang="en-US" altLang="zh-TW" sz="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)</a:t>
            </a:r>
            <a:endParaRPr lang="zh-TW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矩形 8">
            <a:extLst>
              <a:ext uri="{FF2B5EF4-FFF2-40B4-BE49-F238E27FC236}">
                <a16:creationId xmlns:a16="http://schemas.microsoft.com/office/drawing/2014/main" id="{606877AA-3CA4-D847-B070-703634C8A26E}"/>
              </a:ext>
            </a:extLst>
          </p:cNvPr>
          <p:cNvSpPr/>
          <p:nvPr/>
        </p:nvSpPr>
        <p:spPr>
          <a:xfrm>
            <a:off x="849628" y="3927985"/>
            <a:ext cx="216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>
              <a:defRPr/>
            </a:pP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VESA-mount</a:t>
            </a:r>
            <a:endParaRPr lang="en-US" altLang="zh-TW" sz="2400" dirty="0">
              <a:solidFill>
                <a:srgbClr val="0A459A"/>
              </a:solidFill>
              <a:latin typeface="Trebuchet MS" panose="020B0703020202090204" pitchFamily="34" charset="0"/>
              <a:cs typeface="Calibri" panose="020F0502020204030204" pitchFamily="34" charset="0"/>
              <a:sym typeface="Acer Foco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Compliant Design</a:t>
            </a:r>
            <a:endParaRPr kumimoji="0" lang="en-US" altLang="zh-TW" sz="12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 panose="020B0703020202090204" pitchFamily="34" charset="0"/>
              <a:cs typeface="Calibri" panose="020F0502020204030204" pitchFamily="34" charset="0"/>
              <a:sym typeface="Acer Foco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9EE717F-3799-CC40-91CB-DF5F355AD3B5}"/>
              </a:ext>
            </a:extLst>
          </p:cNvPr>
          <p:cNvSpPr/>
          <p:nvPr/>
        </p:nvSpPr>
        <p:spPr>
          <a:xfrm>
            <a:off x="3498180" y="3927985"/>
            <a:ext cx="216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>
              <a:defRPr/>
            </a:pP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Pop-up</a:t>
            </a:r>
          </a:p>
          <a:p>
            <a:pPr algn="ctr">
              <a:defRPr/>
            </a:pPr>
            <a:r>
              <a:rPr lang="en-US" altLang="zh-TW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2MP Full HD Camera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43C60B4-EC65-8346-AA37-D388680E248E}"/>
              </a:ext>
            </a:extLst>
          </p:cNvPr>
          <p:cNvSpPr/>
          <p:nvPr/>
        </p:nvSpPr>
        <p:spPr>
          <a:xfrm>
            <a:off x="6146731" y="3927985"/>
            <a:ext cx="216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>
              <a:defRPr/>
            </a:pP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-5</a:t>
            </a: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°</a:t>
            </a: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 </a:t>
            </a: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~</a:t>
            </a: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 +</a:t>
            </a:r>
            <a:r>
              <a:rPr lang="en-US" altLang="zh-TW" sz="24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65°</a:t>
            </a:r>
          </a:p>
          <a:p>
            <a:pPr algn="ctr" defTabSz="914400" hangingPunct="0">
              <a:defRPr/>
            </a:pPr>
            <a:r>
              <a:rPr lang="en-US" altLang="zh-TW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Tilt</a:t>
            </a:r>
            <a:endParaRPr lang="zh-TW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C25A3461-567C-8940-8C4E-284D77EACC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9054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397AB6-9440-314E-8AB4-A914EDC7E5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763" y="64339"/>
            <a:ext cx="945033" cy="2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0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7F63858-D177-E64C-BCED-03ABEAB9B7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4</a:t>
            </a:fld>
            <a:endParaRPr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BB0661CD-244C-5748-830D-DB78A7C5BE16}"/>
              </a:ext>
            </a:extLst>
          </p:cNvPr>
          <p:cNvGrpSpPr/>
          <p:nvPr/>
        </p:nvGrpSpPr>
        <p:grpSpPr>
          <a:xfrm>
            <a:off x="3281679" y="0"/>
            <a:ext cx="5506721" cy="4879340"/>
            <a:chOff x="3220719" y="0"/>
            <a:chExt cx="5506721" cy="4879340"/>
          </a:xfrm>
        </p:grpSpPr>
        <p:pic>
          <p:nvPicPr>
            <p:cNvPr id="10" name="圖片 9" descr="inside_explosion_hd.png">
              <a:extLst>
                <a:ext uri="{FF2B5EF4-FFF2-40B4-BE49-F238E27FC236}">
                  <a16:creationId xmlns:a16="http://schemas.microsoft.com/office/drawing/2014/main" id="{CE9306EA-9EBB-0240-ADC5-CBE15578F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0719" y="672378"/>
              <a:ext cx="5506721" cy="4206962"/>
            </a:xfrm>
            <a:prstGeom prst="rect">
              <a:avLst/>
            </a:prstGeom>
          </p:spPr>
        </p:pic>
        <p:pic>
          <p:nvPicPr>
            <p:cNvPr id="11" name="圖片 10" descr="inside_explosion_hd.jpg">
              <a:extLst>
                <a:ext uri="{FF2B5EF4-FFF2-40B4-BE49-F238E27FC236}">
                  <a16:creationId xmlns:a16="http://schemas.microsoft.com/office/drawing/2014/main" id="{94A20DD2-07C3-4F42-87F8-45FF71943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8080" y="0"/>
              <a:ext cx="2357120" cy="1463039"/>
            </a:xfrm>
            <a:prstGeom prst="rect">
              <a:avLst/>
            </a:prstGeom>
          </p:spPr>
        </p:pic>
      </p:grp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5FB71DF-62F6-794B-AEE4-E7B31FF303B9}"/>
              </a:ext>
            </a:extLst>
          </p:cNvPr>
          <p:cNvSpPr txBox="1"/>
          <p:nvPr/>
        </p:nvSpPr>
        <p:spPr>
          <a:xfrm rot="16200000">
            <a:off x="2682106" y="2775841"/>
            <a:ext cx="10772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 panose="020B0703020202090204" pitchFamily="34" charset="0"/>
                <a:ea typeface="Acer Foco"/>
                <a:cs typeface="Avenir Light"/>
                <a:sym typeface="Acer Foco"/>
              </a:rPr>
              <a:t>1 0 8 0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rebuchet MS" panose="020B0703020202090204" pitchFamily="34" charset="0"/>
              <a:ea typeface="Acer Foco"/>
              <a:cs typeface="Avenir Light"/>
              <a:sym typeface="Acer Foco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5FD5782-CDBB-C44D-B6E1-D8B52311CC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380" y="1429840"/>
            <a:ext cx="5738620" cy="341044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F55AF55-22FF-C040-8EBE-13C4255B3B45}"/>
              </a:ext>
            </a:extLst>
          </p:cNvPr>
          <p:cNvSpPr txBox="1"/>
          <p:nvPr/>
        </p:nvSpPr>
        <p:spPr>
          <a:xfrm>
            <a:off x="5660767" y="1049080"/>
            <a:ext cx="12278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1 9 2 0</a:t>
            </a:r>
            <a:endParaRPr kumimoji="0" lang="zh-TW" altLang="en-US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Trebuchet MS" panose="020B0703020202090204" pitchFamily="34" charset="0"/>
              <a:cs typeface="Calibri" panose="020F0502020204030204" pitchFamily="34" charset="0"/>
              <a:sym typeface="Acer Foco"/>
            </a:endParaRP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A4119CFE-E91B-814F-8BAD-3E1188E2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463039"/>
            <a:ext cx="2364617" cy="500520"/>
          </a:xfrm>
        </p:spPr>
        <p:txBody>
          <a:bodyPr/>
          <a:lstStyle/>
          <a:p>
            <a:pPr algn="l" fontAlgn="base">
              <a:spcAft>
                <a:spcPct val="0"/>
              </a:spcAft>
            </a:pPr>
            <a:r>
              <a:rPr lang="en-US" altLang="zh-TW" dirty="0">
                <a:solidFill>
                  <a:schemeClr val="bg1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Vibrant Visual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EC6EE33-ED0D-3B48-A8BC-876CFA9B279D}"/>
              </a:ext>
            </a:extLst>
          </p:cNvPr>
          <p:cNvSpPr txBox="1"/>
          <p:nvPr/>
        </p:nvSpPr>
        <p:spPr>
          <a:xfrm>
            <a:off x="250825" y="1963559"/>
            <a:ext cx="23646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en-US" altLang="zh-TW" sz="1400" dirty="0">
                <a:solidFill>
                  <a:schemeClr val="bg1"/>
                </a:solidFill>
                <a:latin typeface="Trebuchet MS" panose="020B0703020202090204" pitchFamily="34" charset="0"/>
                <a:ea typeface="Trebuchet MS" charset="0"/>
                <a:cs typeface="Calibri" panose="020F0502020204030204" pitchFamily="34" charset="0"/>
              </a:rPr>
              <a:t>AiO E22 </a:t>
            </a:r>
            <a:r>
              <a:rPr lang="en" altLang="zh-TW" sz="1400" dirty="0">
                <a:solidFill>
                  <a:schemeClr val="bg1"/>
                </a:solidFill>
                <a:latin typeface="Trebuchet MS" panose="020B0703020202090204" pitchFamily="34" charset="0"/>
              </a:rPr>
              <a:t>features a Full HD panel that delivers stunning visuals with outstanding color reproduction.</a:t>
            </a:r>
            <a:endParaRPr lang="en-US" altLang="zh-TW" sz="1400" dirty="0">
              <a:solidFill>
                <a:schemeClr val="bg1"/>
              </a:solidFill>
              <a:latin typeface="Trebuchet MS" panose="020B0703020202090204" pitchFamily="34" charset="0"/>
              <a:ea typeface="Trebuchet MS" charset="0"/>
              <a:cs typeface="Calibri" panose="020F0502020204030204" pitchFamily="34" charset="0"/>
            </a:endParaRPr>
          </a:p>
        </p:txBody>
      </p:sp>
      <p:pic>
        <p:nvPicPr>
          <p:cNvPr id="16" name="圖片 2">
            <a:extLst>
              <a:ext uri="{FF2B5EF4-FFF2-40B4-BE49-F238E27FC236}">
                <a16:creationId xmlns:a16="http://schemas.microsoft.com/office/drawing/2014/main" id="{F1CFF361-8C63-7042-B1A0-D87CE1F8C8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462" y="78322"/>
            <a:ext cx="94500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0FBD806-60B0-784C-8378-BC23AD95C6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810" y="317961"/>
            <a:ext cx="7163803" cy="45223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DFC302B-198F-9048-9028-D4D2F793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61" y="596364"/>
            <a:ext cx="4212129" cy="500520"/>
          </a:xfrm>
        </p:spPr>
        <p:txBody>
          <a:bodyPr/>
          <a:lstStyle/>
          <a:p>
            <a:pPr algn="l"/>
            <a:r>
              <a:rPr kumimoji="1" lang="en-US" altLang="zh-TW" dirty="0"/>
              <a:t>Catch All Details</a:t>
            </a:r>
            <a:endParaRPr kumimoji="1"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15A604F-9E4A-9940-A710-635CAC24C2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5</a:t>
            </a:fld>
            <a:endParaRPr lang="zh-TW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045C9BCB-99B4-394F-81C9-EB76C049C23B}"/>
              </a:ext>
            </a:extLst>
          </p:cNvPr>
          <p:cNvSpPr txBox="1"/>
          <p:nvPr/>
        </p:nvSpPr>
        <p:spPr>
          <a:xfrm>
            <a:off x="275162" y="993648"/>
            <a:ext cx="308747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AiO E22 features 178° viewing angle, both horizontally and vertically, so you can enjoy its beautiful visuals from almost any direction.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79D060-5675-6F42-9D97-0650AD82FB46}"/>
              </a:ext>
            </a:extLst>
          </p:cNvPr>
          <p:cNvSpPr/>
          <p:nvPr/>
        </p:nvSpPr>
        <p:spPr>
          <a:xfrm>
            <a:off x="5928954" y="3090144"/>
            <a:ext cx="2964221" cy="15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>
              <a:defRPr/>
            </a:pPr>
            <a:r>
              <a:rPr lang="en-US" altLang="zh-TW" sz="40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178</a:t>
            </a:r>
            <a:r>
              <a:rPr lang="en-US" altLang="zh-TW" sz="40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°</a:t>
            </a:r>
          </a:p>
          <a:p>
            <a:pPr algn="ctr" defTabSz="914400" hangingPunct="0">
              <a:defRPr/>
            </a:pPr>
            <a:r>
              <a:rPr lang="en-US" altLang="zh-TW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Wide-viewing Angle</a:t>
            </a:r>
            <a:endParaRPr lang="zh-TW" altLang="en-US" sz="2200" kern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4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F77C7FB2-9518-EF4A-9503-DE2572C0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09" y="-10907"/>
            <a:ext cx="9180000" cy="4886573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15A604F-9E4A-9940-A710-635CAC24C2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6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DFC302B-198F-9048-9028-D4D2F793C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723" y="1471949"/>
            <a:ext cx="4286813" cy="400110"/>
          </a:xfrm>
        </p:spPr>
        <p:txBody>
          <a:bodyPr>
            <a:normAutofit/>
          </a:bodyPr>
          <a:lstStyle/>
          <a:p>
            <a:pPr algn="l" fontAlgn="base"/>
            <a:r>
              <a:rPr lang="en" altLang="zh-TW" b="0" dirty="0"/>
              <a:t>Tap into Productivity </a:t>
            </a:r>
            <a:r>
              <a:rPr lang="en" altLang="zh-TW" sz="1400" b="0" dirty="0"/>
              <a:t>(Optional)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4DA462B-28AC-5944-B406-750AC0E4F9E9}"/>
              </a:ext>
            </a:extLst>
          </p:cNvPr>
          <p:cNvSpPr txBox="1"/>
          <p:nvPr/>
        </p:nvSpPr>
        <p:spPr>
          <a:xfrm>
            <a:off x="4693724" y="1951515"/>
            <a:ext cx="43053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With responsive and intuitive 10-point touch screen, AiO E22 supports swipe, scroll, drag and pinch gestures to help you get tasks done more efficiently.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A066B60F-C7BA-2E46-9265-869DA4850D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34" y="1155905"/>
            <a:ext cx="4572000" cy="37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EF92365-CA74-7D4D-98E5-C6CA2BAA56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" y="618"/>
            <a:ext cx="9144000" cy="487505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639A6D5-D4AB-A440-B476-E95A1FB13E9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7</a:t>
            </a:fld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6D194B3-DE05-1149-B59E-DF7CF4C669F5}"/>
              </a:ext>
            </a:extLst>
          </p:cNvPr>
          <p:cNvSpPr/>
          <p:nvPr/>
        </p:nvSpPr>
        <p:spPr>
          <a:xfrm>
            <a:off x="4292599" y="901700"/>
            <a:ext cx="4286813" cy="1574799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616E430A-48C9-4F4B-B505-0B29CA1E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82" y="1060585"/>
            <a:ext cx="4286813" cy="400110"/>
          </a:xfrm>
        </p:spPr>
        <p:txBody>
          <a:bodyPr>
            <a:normAutofit/>
          </a:bodyPr>
          <a:lstStyle/>
          <a:p>
            <a:pPr algn="l" fontAlgn="base"/>
            <a:r>
              <a:rPr lang="en" altLang="zh-TW" dirty="0"/>
              <a:t>Ideal for Multiple Layouts</a:t>
            </a:r>
            <a:endParaRPr lang="en" altLang="zh-TW" b="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E600EB8-6388-5B4C-AB5B-1457FD01BF5B}"/>
              </a:ext>
            </a:extLst>
          </p:cNvPr>
          <p:cNvSpPr txBox="1"/>
          <p:nvPr/>
        </p:nvSpPr>
        <p:spPr>
          <a:xfrm>
            <a:off x="4587875" y="1518634"/>
            <a:ext cx="37433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Adapt to different office layouts thanks to VESA-compatibility. Choose to mount AiO E22 to the wall or attach it to monitor arms and enjoy a more flexible workspace.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DEB35A54-8502-6D43-8B4B-A4B5EC1DEF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763" y="64339"/>
            <a:ext cx="945033" cy="2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3CE36D7-2225-EA41-BFC0-65D7D2A7C9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8</a:t>
            </a:fld>
            <a:endParaRPr lang="zh-TW" altLang="en-US" dirty="0"/>
          </a:p>
        </p:txBody>
      </p:sp>
      <p:sp>
        <p:nvSpPr>
          <p:cNvPr id="12" name="標題 11">
            <a:extLst>
              <a:ext uri="{FF2B5EF4-FFF2-40B4-BE49-F238E27FC236}">
                <a16:creationId xmlns:a16="http://schemas.microsoft.com/office/drawing/2014/main" id="{1AEB7A0B-C45C-6C47-8240-D0B67250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44" y="520019"/>
            <a:ext cx="8418512" cy="500520"/>
          </a:xfrm>
        </p:spPr>
        <p:txBody>
          <a:bodyPr anchor="ctr"/>
          <a:lstStyle/>
          <a:p>
            <a:pPr fontAlgn="base"/>
            <a:r>
              <a:rPr lang="en" altLang="zh-TW" dirty="0"/>
              <a:t>Enhanced Security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87D671C-663E-A442-B489-7A8E3CE2A825}"/>
              </a:ext>
            </a:extLst>
          </p:cNvPr>
          <p:cNvSpPr/>
          <p:nvPr/>
        </p:nvSpPr>
        <p:spPr>
          <a:xfrm>
            <a:off x="752355" y="1020539"/>
            <a:ext cx="763929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pop-up 2MP Full HD camera with Infrared sensor hides safely out of sight when not in use and adds a layer of security with facial recognition through Windows Hello and Microsoft Skype™ for Business certification.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C07E315-60DA-AE4B-B457-8EA58DF7A2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00" y="2156306"/>
            <a:ext cx="9000000" cy="27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9DCEB5F-6E42-684E-8029-FB177C6A64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TW" smtClean="0"/>
              <a:pPr/>
              <a:t>9</a:t>
            </a:fld>
            <a:endParaRPr lang="zh-TW" altLang="en-US" dirty="0"/>
          </a:p>
        </p:txBody>
      </p:sp>
      <p:sp>
        <p:nvSpPr>
          <p:cNvPr id="42" name="標題 11">
            <a:extLst>
              <a:ext uri="{FF2B5EF4-FFF2-40B4-BE49-F238E27FC236}">
                <a16:creationId xmlns:a16="http://schemas.microsoft.com/office/drawing/2014/main" id="{C1F1C848-73BC-3546-B9DF-DB1BF9208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782918"/>
            <a:ext cx="4209256" cy="500520"/>
          </a:xfrm>
        </p:spPr>
        <p:txBody>
          <a:bodyPr anchor="ctr">
            <a:normAutofit fontScale="90000"/>
          </a:bodyPr>
          <a:lstStyle/>
          <a:p>
            <a:pPr fontAlgn="base"/>
            <a:r>
              <a:rPr lang="en" altLang="zh-TW" dirty="0"/>
              <a:t>Ergonomic Design </a:t>
            </a:r>
            <a:br>
              <a:rPr lang="en" altLang="zh-TW" dirty="0"/>
            </a:br>
            <a:r>
              <a:rPr lang="en" altLang="zh-TW" dirty="0"/>
              <a:t>for Custom Comfort</a:t>
            </a:r>
            <a:endParaRPr lang="zh-TW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04F239E-1125-3149-AB6A-C0E69DD26A45}"/>
              </a:ext>
            </a:extLst>
          </p:cNvPr>
          <p:cNvSpPr/>
          <p:nvPr/>
        </p:nvSpPr>
        <p:spPr>
          <a:xfrm>
            <a:off x="4589357" y="1505760"/>
            <a:ext cx="430643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</a:rPr>
              <a:t>Because its ergonomic stand offers tilt adjustments, AiO E22 provides a superb range of viewing options for increased productivity and comfort.  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F5411A4-EDCF-D84D-A1F3-981C319BD6A4}"/>
              </a:ext>
            </a:extLst>
          </p:cNvPr>
          <p:cNvSpPr/>
          <p:nvPr/>
        </p:nvSpPr>
        <p:spPr>
          <a:xfrm>
            <a:off x="4540465" y="2751607"/>
            <a:ext cx="4306430" cy="1558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0">
              <a:defRPr/>
            </a:pPr>
            <a:r>
              <a:rPr lang="en-US" altLang="zh-TW" sz="40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-5</a:t>
            </a:r>
            <a:r>
              <a:rPr lang="en-US" altLang="zh-TW" sz="40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°</a:t>
            </a:r>
            <a:r>
              <a:rPr lang="en-US" altLang="zh-TW" sz="40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 </a:t>
            </a:r>
            <a:r>
              <a:rPr lang="en-US" altLang="zh-TW" sz="40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~</a:t>
            </a:r>
            <a:r>
              <a:rPr lang="en-US" altLang="zh-TW" sz="40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  <a:sym typeface="Acer Foco"/>
              </a:rPr>
              <a:t> </a:t>
            </a:r>
            <a:r>
              <a:rPr lang="en-US" altLang="zh-TW" sz="4000" dirty="0">
                <a:solidFill>
                  <a:srgbClr val="0A459A"/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65°</a:t>
            </a:r>
          </a:p>
          <a:p>
            <a:pPr algn="ctr" defTabSz="914400" hangingPunct="0">
              <a:defRPr/>
            </a:pPr>
            <a:r>
              <a:rPr lang="en-US" altLang="zh-TW" sz="2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703020202090204" pitchFamily="34" charset="0"/>
                <a:cs typeface="Calibri" panose="020F0502020204030204" pitchFamily="34" charset="0"/>
              </a:rPr>
              <a:t>Tilt</a:t>
            </a:r>
            <a:endParaRPr lang="zh-TW" altLang="en-US" sz="2200" kern="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70302020209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039947F-AECB-1945-82D0-E2692EB1F3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49" y="315685"/>
            <a:ext cx="3996000" cy="453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31502"/>
      </p:ext>
    </p:extLst>
  </p:cSld>
  <p:clrMapOvr>
    <a:masterClrMapping/>
  </p:clrMapOvr>
</p:sld>
</file>

<file path=ppt/theme/theme1.xml><?xml version="1.0" encoding="utf-8"?>
<a:theme xmlns:a="http://schemas.openxmlformats.org/drawingml/2006/main" name="ECS_temp_PPT_Trebuchet_16*9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0070C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4075</TotalTime>
  <Words>724</Words>
  <Application>Microsoft Macintosh PowerPoint</Application>
  <PresentationFormat>如螢幕大小 (16:9)</PresentationFormat>
  <Paragraphs>140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Acer Foco</vt:lpstr>
      <vt:lpstr>Arial</vt:lpstr>
      <vt:lpstr>Calibri</vt:lpstr>
      <vt:lpstr>Trebuchet MS</vt:lpstr>
      <vt:lpstr>Trebuchet MS 粗體</vt:lpstr>
      <vt:lpstr>ECS_temp_PPT_Trebuchet_16*9</vt:lpstr>
      <vt:lpstr>PowerPoint 簡報</vt:lpstr>
      <vt:lpstr>PowerPoint 簡報</vt:lpstr>
      <vt:lpstr>PowerPoint 簡報</vt:lpstr>
      <vt:lpstr>Vibrant Visual</vt:lpstr>
      <vt:lpstr>Catch All Details</vt:lpstr>
      <vt:lpstr>Tap into Productivity (Optional)</vt:lpstr>
      <vt:lpstr>Ideal for Multiple Layouts</vt:lpstr>
      <vt:lpstr>Enhanced Security</vt:lpstr>
      <vt:lpstr>Ergonomic Design  for Custom Comfort</vt:lpstr>
      <vt:lpstr>Product View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Mark Tzeng</dc:creator>
  <cp:lastModifiedBy>Ernest Lai</cp:lastModifiedBy>
  <cp:revision>141</cp:revision>
  <dcterms:created xsi:type="dcterms:W3CDTF">2018-09-13T04:38:39Z</dcterms:created>
  <dcterms:modified xsi:type="dcterms:W3CDTF">2019-11-07T02:10:12Z</dcterms:modified>
</cp:coreProperties>
</file>